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2"/>
  </p:notesMasterIdLst>
  <p:handoutMasterIdLst>
    <p:handoutMasterId r:id="rId63"/>
  </p:handoutMasterIdLst>
  <p:sldIdLst>
    <p:sldId id="256" r:id="rId6"/>
    <p:sldId id="257" r:id="rId7"/>
    <p:sldId id="435" r:id="rId8"/>
    <p:sldId id="315" r:id="rId9"/>
    <p:sldId id="317" r:id="rId10"/>
    <p:sldId id="474" r:id="rId11"/>
    <p:sldId id="333" r:id="rId12"/>
    <p:sldId id="524" r:id="rId13"/>
    <p:sldId id="430" r:id="rId14"/>
    <p:sldId id="438" r:id="rId15"/>
    <p:sldId id="439" r:id="rId16"/>
    <p:sldId id="441" r:id="rId17"/>
    <p:sldId id="485" r:id="rId18"/>
    <p:sldId id="444" r:id="rId19"/>
    <p:sldId id="523" r:id="rId20"/>
    <p:sldId id="507" r:id="rId21"/>
    <p:sldId id="384" r:id="rId22"/>
    <p:sldId id="367" r:id="rId23"/>
    <p:sldId id="508" r:id="rId24"/>
    <p:sldId id="370" r:id="rId25"/>
    <p:sldId id="371" r:id="rId26"/>
    <p:sldId id="499" r:id="rId27"/>
    <p:sldId id="498" r:id="rId28"/>
    <p:sldId id="494" r:id="rId29"/>
    <p:sldId id="497" r:id="rId30"/>
    <p:sldId id="518" r:id="rId31"/>
    <p:sldId id="519" r:id="rId32"/>
    <p:sldId id="520" r:id="rId33"/>
    <p:sldId id="521" r:id="rId34"/>
    <p:sldId id="491" r:id="rId35"/>
    <p:sldId id="477" r:id="rId36"/>
    <p:sldId id="478" r:id="rId37"/>
    <p:sldId id="479" r:id="rId38"/>
    <p:sldId id="480" r:id="rId39"/>
    <p:sldId id="487" r:id="rId40"/>
    <p:sldId id="488" r:id="rId41"/>
    <p:sldId id="522" r:id="rId42"/>
    <p:sldId id="502" r:id="rId43"/>
    <p:sldId id="515" r:id="rId44"/>
    <p:sldId id="516" r:id="rId45"/>
    <p:sldId id="500" r:id="rId46"/>
    <p:sldId id="505" r:id="rId47"/>
    <p:sldId id="506" r:id="rId48"/>
    <p:sldId id="389" r:id="rId49"/>
    <p:sldId id="390" r:id="rId50"/>
    <p:sldId id="391" r:id="rId51"/>
    <p:sldId id="392" r:id="rId52"/>
    <p:sldId id="393" r:id="rId53"/>
    <p:sldId id="402" r:id="rId54"/>
    <p:sldId id="396" r:id="rId55"/>
    <p:sldId id="397" r:id="rId56"/>
    <p:sldId id="513" r:id="rId57"/>
    <p:sldId id="514" r:id="rId58"/>
    <p:sldId id="299" r:id="rId59"/>
    <p:sldId id="300" r:id="rId60"/>
    <p:sldId id="301" r:id="rId6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8" autoAdjust="0"/>
    <p:restoredTop sz="89713" autoAdjust="0"/>
  </p:normalViewPr>
  <p:slideViewPr>
    <p:cSldViewPr snapToGrid="0">
      <p:cViewPr varScale="1">
        <p:scale>
          <a:sx n="75" d="100"/>
          <a:sy n="75" d="100"/>
        </p:scale>
        <p:origin x="208"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25272"/>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cloud</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t>public_ipv4</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E364C109-1D47-FD48-B0F3-3F876D31ED87}">
      <dgm:prSet/>
      <dgm:spPr/>
      <dgm:t>
        <a:bodyPr/>
        <a:lstStyle/>
        <a:p>
          <a:r>
            <a:rPr lang="en-US" dirty="0" smtClean="0"/>
            <a:t>…</a:t>
          </a:r>
          <a:endParaRPr lang="en-US" dirty="0"/>
        </a:p>
      </dgm:t>
    </dgm:pt>
    <dgm:pt modelId="{C567B24B-2199-F04B-AA14-A87ABC570A1F}" type="parTrans" cxnId="{4619BC8C-E70B-CF47-8469-C10B7E2E89D7}">
      <dgm:prSet/>
      <dgm:spPr/>
      <dgm:t>
        <a:bodyPr/>
        <a:lstStyle/>
        <a:p>
          <a:endParaRPr lang="en-US"/>
        </a:p>
      </dgm:t>
    </dgm:pt>
    <dgm:pt modelId="{DF48C903-0B0F-1B4B-922A-11191FF17108}" type="sibTrans" cxnId="{4619BC8C-E70B-CF47-8469-C10B7E2E89D7}">
      <dgm:prSet/>
      <dgm:spPr/>
      <dgm:t>
        <a:bodyPr/>
        <a:lstStyle/>
        <a:p>
          <a:endParaRPr lang="en-US"/>
        </a:p>
      </dgm:t>
    </dgm:pt>
    <dgm:pt modelId="{213766E7-A3DE-9D4A-B9BC-506C99941DE9}">
      <dgm:prSet/>
      <dgm:spPr/>
      <dgm:t>
        <a:bodyPr/>
        <a:lstStyle/>
        <a:p>
          <a:r>
            <a:rPr lang="en-US" dirty="0" smtClean="0"/>
            <a:t>local_ipv4</a:t>
          </a:r>
          <a:endParaRPr lang="en-US" dirty="0"/>
        </a:p>
      </dgm:t>
    </dgm:pt>
    <dgm:pt modelId="{679C478D-A9E5-6845-9448-799BF50A80AB}" type="parTrans" cxnId="{0BF1E104-0DF0-C347-9400-E22834D97A40}">
      <dgm:prSet/>
      <dgm:spPr/>
      <dgm:t>
        <a:bodyPr/>
        <a:lstStyle/>
        <a:p>
          <a:endParaRPr lang="en-US"/>
        </a:p>
      </dgm:t>
    </dgm:pt>
    <dgm:pt modelId="{BD792BE2-22F1-AA4C-8986-7755FE8C404C}" type="sibTrans" cxnId="{0BF1E104-0DF0-C347-9400-E22834D97A40}">
      <dgm:prSet/>
      <dgm:spPr/>
      <dgm:t>
        <a:bodyPr/>
        <a:lstStyle/>
        <a:p>
          <a:endParaRPr lang="en-US"/>
        </a:p>
      </dgm:t>
    </dgm:pt>
    <dgm:pt modelId="{98060AED-279F-1A41-B265-CE40A482A806}">
      <dgm:prSet/>
      <dgm:spPr/>
      <dgm:t>
        <a:bodyPr/>
        <a:lstStyle/>
        <a:p>
          <a:r>
            <a:rPr lang="en-US" dirty="0" err="1" smtClean="0"/>
            <a:t>public_hostname</a:t>
          </a:r>
          <a:endParaRPr lang="en-US" dirty="0"/>
        </a:p>
      </dgm:t>
    </dgm:pt>
    <dgm:pt modelId="{E17F7464-DCEB-AF41-950B-9D1D1BFFB3A7}" type="parTrans" cxnId="{555FA2BF-6EEC-5340-B18E-787C1D0F7935}">
      <dgm:prSet/>
      <dgm:spPr/>
      <dgm:t>
        <a:bodyPr/>
        <a:lstStyle/>
        <a:p>
          <a:endParaRPr lang="en-US"/>
        </a:p>
      </dgm:t>
    </dgm:pt>
    <dgm:pt modelId="{6072BA6E-AC4F-E743-AC1D-200E02EACB7F}" type="sibTrans" cxnId="{555FA2BF-6EEC-5340-B18E-787C1D0F7935}">
      <dgm:prSet/>
      <dgm:spPr/>
      <dgm:t>
        <a:bodyPr/>
        <a:lstStyle/>
        <a:p>
          <a:endParaRPr lang="en-US"/>
        </a:p>
      </dgm:t>
    </dgm:pt>
    <dgm:pt modelId="{27E10934-27BD-0B42-863B-5AFFD649A86A}">
      <dgm:prSet/>
      <dgm:spPr/>
      <dgm:t>
        <a:bodyPr/>
        <a:lstStyle/>
        <a:p>
          <a:r>
            <a:rPr lang="en-US" dirty="0" err="1" smtClean="0"/>
            <a:t>local_hostname</a:t>
          </a:r>
          <a:endParaRPr lang="en-US" dirty="0"/>
        </a:p>
      </dgm:t>
    </dgm:pt>
    <dgm:pt modelId="{7C4131EF-181C-8C4D-BB1B-4AFABE93B00C}" type="parTrans" cxnId="{68386C96-2D43-B140-A8EF-23AA9ABAE18B}">
      <dgm:prSet/>
      <dgm:spPr/>
      <dgm:t>
        <a:bodyPr/>
        <a:lstStyle/>
        <a:p>
          <a:endParaRPr lang="en-US"/>
        </a:p>
      </dgm:t>
    </dgm:pt>
    <dgm:pt modelId="{1E999709-09CE-6146-89DD-B6ED484C19D4}" type="sibTrans" cxnId="{68386C96-2D43-B140-A8EF-23AA9ABAE18B}">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26"/>
      <dgm:spPr/>
    </dgm:pt>
    <dgm:pt modelId="{97681BB6-FB53-B940-AE01-EABFD1280AAE}" type="pres">
      <dgm:prSet presAssocID="{A9B3F6A5-C6D1-254C-BD35-1FAB4569ADFA}" presName="bottomArc1" presStyleLbl="parChTrans1D1" presStyleIdx="1" presStyleCnt="26"/>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26"/>
      <dgm:spPr/>
    </dgm:pt>
    <dgm:pt modelId="{E1FC29C1-E80E-214D-BD6C-5AD13CFE5633}" type="pres">
      <dgm:prSet presAssocID="{1F264E59-6640-F24A-A9A5-AE6102944451}" presName="bottomArc2" presStyleLbl="parChTrans1D1" presStyleIdx="3" presStyleCnt="26"/>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26"/>
      <dgm:spPr/>
    </dgm:pt>
    <dgm:pt modelId="{B61017B7-CC38-E44F-8EC2-7442FCA629E8}" type="pres">
      <dgm:prSet presAssocID="{51B08561-6DC4-1241-9670-0F3CAB408282}" presName="bottomArc2" presStyleLbl="parChTrans1D1" presStyleIdx="5" presStyleCnt="26"/>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26"/>
      <dgm:spPr/>
    </dgm:pt>
    <dgm:pt modelId="{1A7170AA-F5BC-D94A-BA92-7E413503321A}" type="pres">
      <dgm:prSet presAssocID="{D44B9CD4-94DF-B64E-820E-95E84117F9D4}" presName="bottomArc2" presStyleLbl="parChTrans1D1" presStyleIdx="7" presStyleCnt="26"/>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6"/>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26"/>
      <dgm:spPr/>
    </dgm:pt>
    <dgm:pt modelId="{918013B7-1D24-044A-B869-966EE8EB7807}" type="pres">
      <dgm:prSet presAssocID="{64903026-723B-164B-9176-ABC25F3A9F67}" presName="bottomArc2" presStyleLbl="parChTrans1D1" presStyleIdx="9" presStyleCnt="26"/>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1DC712AC-B8DE-5241-96D2-D2D7BFB901BB}" type="pres">
      <dgm:prSet presAssocID="{679C478D-A9E5-6845-9448-799BF50A80AB}" presName="Name28" presStyleLbl="parChTrans1D3" presStyleIdx="1" presStyleCnt="6"/>
      <dgm:spPr/>
      <dgm:t>
        <a:bodyPr/>
        <a:lstStyle/>
        <a:p>
          <a:endParaRPr lang="en-US"/>
        </a:p>
      </dgm:t>
    </dgm:pt>
    <dgm:pt modelId="{AECEE4CF-9192-894B-976A-9D455E1922A5}" type="pres">
      <dgm:prSet presAssocID="{213766E7-A3DE-9D4A-B9BC-506C99941DE9}" presName="hierRoot2" presStyleCnt="0">
        <dgm:presLayoutVars>
          <dgm:hierBranch val="init"/>
        </dgm:presLayoutVars>
      </dgm:prSet>
      <dgm:spPr/>
    </dgm:pt>
    <dgm:pt modelId="{0348A5F8-B2DB-CD42-929D-EE3201995001}" type="pres">
      <dgm:prSet presAssocID="{213766E7-A3DE-9D4A-B9BC-506C99941DE9}" presName="rootComposite2" presStyleCnt="0"/>
      <dgm:spPr/>
    </dgm:pt>
    <dgm:pt modelId="{189ABE52-627E-3541-9DBD-7D72C50D5AFF}" type="pres">
      <dgm:prSet presAssocID="{213766E7-A3DE-9D4A-B9BC-506C99941DE9}" presName="rootText2" presStyleLbl="alignAcc1" presStyleIdx="0" presStyleCnt="0">
        <dgm:presLayoutVars>
          <dgm:chPref val="3"/>
        </dgm:presLayoutVars>
      </dgm:prSet>
      <dgm:spPr/>
      <dgm:t>
        <a:bodyPr/>
        <a:lstStyle/>
        <a:p>
          <a:endParaRPr lang="en-US"/>
        </a:p>
      </dgm:t>
    </dgm:pt>
    <dgm:pt modelId="{DC68BFBB-CFBB-0848-8314-817F51560838}" type="pres">
      <dgm:prSet presAssocID="{213766E7-A3DE-9D4A-B9BC-506C99941DE9}" presName="topArc2" presStyleLbl="parChTrans1D1" presStyleIdx="10" presStyleCnt="26"/>
      <dgm:spPr/>
    </dgm:pt>
    <dgm:pt modelId="{BC87B1F0-7769-6647-8FFE-7B71E42DCD62}" type="pres">
      <dgm:prSet presAssocID="{213766E7-A3DE-9D4A-B9BC-506C99941DE9}" presName="bottomArc2" presStyleLbl="parChTrans1D1" presStyleIdx="11" presStyleCnt="26"/>
      <dgm:spPr/>
    </dgm:pt>
    <dgm:pt modelId="{5279A881-54CF-EF40-A5D4-721889B6905E}" type="pres">
      <dgm:prSet presAssocID="{213766E7-A3DE-9D4A-B9BC-506C99941DE9}" presName="topConnNode2" presStyleLbl="node3" presStyleIdx="0" presStyleCnt="0"/>
      <dgm:spPr/>
      <dgm:t>
        <a:bodyPr/>
        <a:lstStyle/>
        <a:p>
          <a:endParaRPr lang="en-US"/>
        </a:p>
      </dgm:t>
    </dgm:pt>
    <dgm:pt modelId="{B8E7BB4D-2749-5043-A7D9-8C65D2561658}" type="pres">
      <dgm:prSet presAssocID="{213766E7-A3DE-9D4A-B9BC-506C99941DE9}" presName="hierChild4" presStyleCnt="0"/>
      <dgm:spPr/>
    </dgm:pt>
    <dgm:pt modelId="{6E06DC69-2F2E-654A-949D-E28880238479}" type="pres">
      <dgm:prSet presAssocID="{213766E7-A3DE-9D4A-B9BC-506C99941DE9}" presName="hierChild5" presStyleCnt="0"/>
      <dgm:spPr/>
    </dgm:pt>
    <dgm:pt modelId="{722AD7B6-9400-1842-9874-E05501E4063F}" type="pres">
      <dgm:prSet presAssocID="{E17F7464-DCEB-AF41-950B-9D1D1BFFB3A7}" presName="Name28" presStyleLbl="parChTrans1D3" presStyleIdx="2" presStyleCnt="6"/>
      <dgm:spPr/>
      <dgm:t>
        <a:bodyPr/>
        <a:lstStyle/>
        <a:p>
          <a:endParaRPr lang="en-US"/>
        </a:p>
      </dgm:t>
    </dgm:pt>
    <dgm:pt modelId="{A19201F9-4F44-104D-883B-CE56E26A9B7D}" type="pres">
      <dgm:prSet presAssocID="{98060AED-279F-1A41-B265-CE40A482A806}" presName="hierRoot2" presStyleCnt="0">
        <dgm:presLayoutVars>
          <dgm:hierBranch val="init"/>
        </dgm:presLayoutVars>
      </dgm:prSet>
      <dgm:spPr/>
    </dgm:pt>
    <dgm:pt modelId="{5CED4150-FEBD-484D-8EAA-2A43FED3F02B}" type="pres">
      <dgm:prSet presAssocID="{98060AED-279F-1A41-B265-CE40A482A806}" presName="rootComposite2" presStyleCnt="0"/>
      <dgm:spPr/>
    </dgm:pt>
    <dgm:pt modelId="{E9D17058-D009-5C49-8EF9-EFAB586269A2}" type="pres">
      <dgm:prSet presAssocID="{98060AED-279F-1A41-B265-CE40A482A806}" presName="rootText2" presStyleLbl="alignAcc1" presStyleIdx="0" presStyleCnt="0">
        <dgm:presLayoutVars>
          <dgm:chPref val="3"/>
        </dgm:presLayoutVars>
      </dgm:prSet>
      <dgm:spPr/>
      <dgm:t>
        <a:bodyPr/>
        <a:lstStyle/>
        <a:p>
          <a:endParaRPr lang="en-US"/>
        </a:p>
      </dgm:t>
    </dgm:pt>
    <dgm:pt modelId="{542518DF-BADD-4849-B165-CA442662A344}" type="pres">
      <dgm:prSet presAssocID="{98060AED-279F-1A41-B265-CE40A482A806}" presName="topArc2" presStyleLbl="parChTrans1D1" presStyleIdx="12" presStyleCnt="26"/>
      <dgm:spPr/>
    </dgm:pt>
    <dgm:pt modelId="{96F40B29-3981-2342-BB2A-FA38D7E7B2B6}" type="pres">
      <dgm:prSet presAssocID="{98060AED-279F-1A41-B265-CE40A482A806}" presName="bottomArc2" presStyleLbl="parChTrans1D1" presStyleIdx="13" presStyleCnt="26"/>
      <dgm:spPr/>
    </dgm:pt>
    <dgm:pt modelId="{381FB8E3-E29C-E342-8681-ED5E9522B068}" type="pres">
      <dgm:prSet presAssocID="{98060AED-279F-1A41-B265-CE40A482A806}" presName="topConnNode2" presStyleLbl="node3" presStyleIdx="0" presStyleCnt="0"/>
      <dgm:spPr/>
      <dgm:t>
        <a:bodyPr/>
        <a:lstStyle/>
        <a:p>
          <a:endParaRPr lang="en-US"/>
        </a:p>
      </dgm:t>
    </dgm:pt>
    <dgm:pt modelId="{212EC2D4-9839-0A42-8E2E-9B2A4057C259}" type="pres">
      <dgm:prSet presAssocID="{98060AED-279F-1A41-B265-CE40A482A806}" presName="hierChild4" presStyleCnt="0"/>
      <dgm:spPr/>
    </dgm:pt>
    <dgm:pt modelId="{FF595432-0702-5944-B46A-7F5DA17041FD}" type="pres">
      <dgm:prSet presAssocID="{98060AED-279F-1A41-B265-CE40A482A806}" presName="hierChild5" presStyleCnt="0"/>
      <dgm:spPr/>
    </dgm:pt>
    <dgm:pt modelId="{9BA2207A-8553-8A45-81A8-77A4A411237B}" type="pres">
      <dgm:prSet presAssocID="{7C4131EF-181C-8C4D-BB1B-4AFABE93B00C}" presName="Name28" presStyleLbl="parChTrans1D3" presStyleIdx="3" presStyleCnt="6"/>
      <dgm:spPr/>
      <dgm:t>
        <a:bodyPr/>
        <a:lstStyle/>
        <a:p>
          <a:endParaRPr lang="en-US"/>
        </a:p>
      </dgm:t>
    </dgm:pt>
    <dgm:pt modelId="{EC0A0FB3-DAD8-8D47-9B6F-BC3E84E20FF6}" type="pres">
      <dgm:prSet presAssocID="{27E10934-27BD-0B42-863B-5AFFD649A86A}" presName="hierRoot2" presStyleCnt="0">
        <dgm:presLayoutVars>
          <dgm:hierBranch val="init"/>
        </dgm:presLayoutVars>
      </dgm:prSet>
      <dgm:spPr/>
    </dgm:pt>
    <dgm:pt modelId="{DA801D52-8CF8-294D-9768-86D78EAA245E}" type="pres">
      <dgm:prSet presAssocID="{27E10934-27BD-0B42-863B-5AFFD649A86A}" presName="rootComposite2" presStyleCnt="0"/>
      <dgm:spPr/>
    </dgm:pt>
    <dgm:pt modelId="{64E6FC43-1950-A749-818C-AABE9452B572}" type="pres">
      <dgm:prSet presAssocID="{27E10934-27BD-0B42-863B-5AFFD649A86A}" presName="rootText2" presStyleLbl="alignAcc1" presStyleIdx="0" presStyleCnt="0">
        <dgm:presLayoutVars>
          <dgm:chPref val="3"/>
        </dgm:presLayoutVars>
      </dgm:prSet>
      <dgm:spPr/>
      <dgm:t>
        <a:bodyPr/>
        <a:lstStyle/>
        <a:p>
          <a:endParaRPr lang="en-US"/>
        </a:p>
      </dgm:t>
    </dgm:pt>
    <dgm:pt modelId="{FC1A8EF0-7F23-CA4D-AE66-E3D914EA845D}" type="pres">
      <dgm:prSet presAssocID="{27E10934-27BD-0B42-863B-5AFFD649A86A}" presName="topArc2" presStyleLbl="parChTrans1D1" presStyleIdx="14" presStyleCnt="26"/>
      <dgm:spPr/>
    </dgm:pt>
    <dgm:pt modelId="{3D70191F-9713-F24E-B3DD-605BC208B4DB}" type="pres">
      <dgm:prSet presAssocID="{27E10934-27BD-0B42-863B-5AFFD649A86A}" presName="bottomArc2" presStyleLbl="parChTrans1D1" presStyleIdx="15" presStyleCnt="26"/>
      <dgm:spPr/>
    </dgm:pt>
    <dgm:pt modelId="{AA21C29D-BD0F-804C-9066-D18BEC1A880F}" type="pres">
      <dgm:prSet presAssocID="{27E10934-27BD-0B42-863B-5AFFD649A86A}" presName="topConnNode2" presStyleLbl="node3" presStyleIdx="0" presStyleCnt="0"/>
      <dgm:spPr/>
      <dgm:t>
        <a:bodyPr/>
        <a:lstStyle/>
        <a:p>
          <a:endParaRPr lang="en-US"/>
        </a:p>
      </dgm:t>
    </dgm:pt>
    <dgm:pt modelId="{4367EACD-28CE-1942-A1A7-8D5BCA28C989}" type="pres">
      <dgm:prSet presAssocID="{27E10934-27BD-0B42-863B-5AFFD649A86A}" presName="hierChild4" presStyleCnt="0"/>
      <dgm:spPr/>
    </dgm:pt>
    <dgm:pt modelId="{650A7F53-F88B-2C42-BF8D-45E5BDEA63D1}" type="pres">
      <dgm:prSet presAssocID="{27E10934-27BD-0B42-863B-5AFFD649A86A}" presName="hierChild5" presStyleCnt="0"/>
      <dgm:spPr/>
    </dgm:pt>
    <dgm:pt modelId="{D65E30B5-FFB1-4F4B-B004-EDBCAAFB4D16}" type="pres">
      <dgm:prSet presAssocID="{C567B24B-2199-F04B-AA14-A87ABC570A1F}" presName="Name28" presStyleLbl="parChTrans1D3" presStyleIdx="4" presStyleCnt="6"/>
      <dgm:spPr/>
      <dgm:t>
        <a:bodyPr/>
        <a:lstStyle/>
        <a:p>
          <a:endParaRPr lang="en-US"/>
        </a:p>
      </dgm:t>
    </dgm:pt>
    <dgm:pt modelId="{7362B5EB-1006-8646-9F08-9715AECE8852}" type="pres">
      <dgm:prSet presAssocID="{E364C109-1D47-FD48-B0F3-3F876D31ED87}" presName="hierRoot2" presStyleCnt="0">
        <dgm:presLayoutVars>
          <dgm:hierBranch val="init"/>
        </dgm:presLayoutVars>
      </dgm:prSet>
      <dgm:spPr/>
    </dgm:pt>
    <dgm:pt modelId="{3B7C23C6-10D2-0C4E-8BF8-EFBA676D7DD1}" type="pres">
      <dgm:prSet presAssocID="{E364C109-1D47-FD48-B0F3-3F876D31ED87}" presName="rootComposite2" presStyleCnt="0"/>
      <dgm:spPr/>
    </dgm:pt>
    <dgm:pt modelId="{84A46620-0FA7-4144-B767-472D4A0AEACD}" type="pres">
      <dgm:prSet presAssocID="{E364C109-1D47-FD48-B0F3-3F876D31ED87}" presName="rootText2" presStyleLbl="alignAcc1" presStyleIdx="0" presStyleCnt="0">
        <dgm:presLayoutVars>
          <dgm:chPref val="3"/>
        </dgm:presLayoutVars>
      </dgm:prSet>
      <dgm:spPr/>
      <dgm:t>
        <a:bodyPr/>
        <a:lstStyle/>
        <a:p>
          <a:endParaRPr lang="en-US"/>
        </a:p>
      </dgm:t>
    </dgm:pt>
    <dgm:pt modelId="{D0AE57B9-ABD7-224B-9F9E-64B67E411476}" type="pres">
      <dgm:prSet presAssocID="{E364C109-1D47-FD48-B0F3-3F876D31ED87}" presName="topArc2" presStyleLbl="parChTrans1D1" presStyleIdx="16" presStyleCnt="26"/>
      <dgm:spPr/>
    </dgm:pt>
    <dgm:pt modelId="{60E4E023-17B7-8E40-B08D-C110A6903776}" type="pres">
      <dgm:prSet presAssocID="{E364C109-1D47-FD48-B0F3-3F876D31ED87}" presName="bottomArc2" presStyleLbl="parChTrans1D1" presStyleIdx="17" presStyleCnt="26"/>
      <dgm:spPr/>
    </dgm:pt>
    <dgm:pt modelId="{AB6E6D30-673B-0648-8301-3DD978A6CB39}" type="pres">
      <dgm:prSet presAssocID="{E364C109-1D47-FD48-B0F3-3F876D31ED87}" presName="topConnNode2" presStyleLbl="node3" presStyleIdx="0" presStyleCnt="0"/>
      <dgm:spPr/>
      <dgm:t>
        <a:bodyPr/>
        <a:lstStyle/>
        <a:p>
          <a:endParaRPr lang="en-US"/>
        </a:p>
      </dgm:t>
    </dgm:pt>
    <dgm:pt modelId="{82FD9E16-605A-F541-BEAE-5A3B77EB788D}" type="pres">
      <dgm:prSet presAssocID="{E364C109-1D47-FD48-B0F3-3F876D31ED87}" presName="hierChild4" presStyleCnt="0"/>
      <dgm:spPr/>
    </dgm:pt>
    <dgm:pt modelId="{DD6EB7E7-BF9A-A24D-B9EF-86534E9C1E9A}" type="pres">
      <dgm:prSet presAssocID="{E364C109-1D47-FD48-B0F3-3F876D31ED8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8" presStyleCnt="26"/>
      <dgm:spPr/>
    </dgm:pt>
    <dgm:pt modelId="{80D6CEEA-0B76-5246-A4B8-C94A86E47F03}" type="pres">
      <dgm:prSet presAssocID="{067644FF-A968-EB4A-A816-03D30CF9A0C0}" presName="bottomArc2" presStyleLbl="parChTrans1D1" presStyleIdx="19" presStyleCnt="26"/>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5" presStyleCnt="6"/>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20" presStyleCnt="26"/>
      <dgm:spPr/>
    </dgm:pt>
    <dgm:pt modelId="{1C426711-9729-3E46-B42D-7809147B8BC6}" type="pres">
      <dgm:prSet presAssocID="{88C386A5-A841-EA42-A28F-B66650749E27}" presName="bottomArc2" presStyleLbl="parChTrans1D1" presStyleIdx="21" presStyleCnt="26"/>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22" presStyleCnt="26"/>
      <dgm:spPr/>
    </dgm:pt>
    <dgm:pt modelId="{9DE48F64-63EE-6C41-98AA-261C1CF4B2A3}" type="pres">
      <dgm:prSet presAssocID="{70AA8A8F-8FED-4149-A295-9D1BA95DDC9B}" presName="bottomArc2" presStyleLbl="parChTrans1D1" presStyleIdx="23" presStyleCnt="26"/>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24" presStyleCnt="26"/>
      <dgm:spPr/>
    </dgm:pt>
    <dgm:pt modelId="{CF545830-93F8-5145-AD78-E586A0D86EC8}" type="pres">
      <dgm:prSet presAssocID="{26682DDB-D0AF-AC40-89FC-33DDA6C5852B}" presName="bottomArc2" presStyleLbl="parChTrans1D1" presStyleIdx="25" presStyleCnt="26"/>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E16B80A-D51F-C04D-9D1F-D6186ED3ECDB}" type="presOf" srcId="{70AA8A8F-8FED-4149-A295-9D1BA95DDC9B}" destId="{192B681F-91C4-AF4E-B79D-C7793AA9A6E3}" srcOrd="0" destOrd="0" presId="urn:microsoft.com/office/officeart/2008/layout/HalfCircleOrganizationChart"/>
    <dgm:cxn modelId="{9B6A710A-21B4-C14F-9DA4-025E3C28B8FC}" type="presOf" srcId="{067644FF-A968-EB4A-A816-03D30CF9A0C0}" destId="{172ADABA-4E50-1C40-9B0C-7335204F503D}"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E7974539-EDFC-2141-963F-96565C8A72AE}" type="presOf" srcId="{27E10934-27BD-0B42-863B-5AFFD649A86A}" destId="{AA21C29D-BD0F-804C-9066-D18BEC1A880F}" srcOrd="1" destOrd="0" presId="urn:microsoft.com/office/officeart/2008/layout/HalfCircleOrganizationChart"/>
    <dgm:cxn modelId="{7E1934FD-BB57-F340-A74F-AFD18CD095DA}" type="presOf" srcId="{51B08561-6DC4-1241-9670-0F3CAB408282}" destId="{300B6A78-0C3A-5B4E-AD2F-93B97DA2F56C}" srcOrd="1" destOrd="0" presId="urn:microsoft.com/office/officeart/2008/layout/HalfCircleOrganizationChart"/>
    <dgm:cxn modelId="{63BDE36C-389F-1C4A-A3E4-7B48DDCF670C}" type="presOf" srcId="{E364C109-1D47-FD48-B0F3-3F876D31ED87}" destId="{84A46620-0FA7-4144-B767-472D4A0AEAC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C249A675-3B3E-5C49-8972-D4A8605A0E82}" type="presOf" srcId="{6B08ED09-B874-D74A-BDB7-F1763A20BFC0}" destId="{45E80E85-8B2F-BE4A-86BC-2DD7EF816D17}"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A3A244FD-F2DC-5447-B892-39AA2139A67B}" type="presOf" srcId="{F50AD94D-85E6-4C44-8AED-FC86928A67E0}" destId="{2CFFCB8D-9475-BD4B-9887-384F29646124}" srcOrd="0" destOrd="0" presId="urn:microsoft.com/office/officeart/2008/layout/HalfCircleOrganizationChart"/>
    <dgm:cxn modelId="{877E820C-3021-4E4A-B8B3-1CC068DAF57E}" type="presOf" srcId="{DCFC437A-325F-8D45-B683-EDC55DEB4733}" destId="{D68DF7B4-8542-9446-818C-59947218F8B5}" srcOrd="0" destOrd="0" presId="urn:microsoft.com/office/officeart/2008/layout/HalfCircleOrganizationChart"/>
    <dgm:cxn modelId="{1B290897-B33B-E44D-BB1A-410F34E0986C}" type="presOf" srcId="{921F844B-8BCA-BD4D-9EE2-1D1536B58524}" destId="{D41A28FF-9D7C-E049-9F81-95EBF4E366AF}" srcOrd="0" destOrd="0" presId="urn:microsoft.com/office/officeart/2008/layout/HalfCircleOrganizationChart"/>
    <dgm:cxn modelId="{79393200-778F-C941-8725-0603BC46B065}" type="presOf" srcId="{1F264E59-6640-F24A-A9A5-AE6102944451}" destId="{1EBC3FE8-4A6F-7442-9129-150F8118DDEA}" srcOrd="0" destOrd="0" presId="urn:microsoft.com/office/officeart/2008/layout/HalfCircleOrganizationChart"/>
    <dgm:cxn modelId="{4619BC8C-E70B-CF47-8469-C10B7E2E89D7}" srcId="{D44B9CD4-94DF-B64E-820E-95E84117F9D4}" destId="{E364C109-1D47-FD48-B0F3-3F876D31ED87}" srcOrd="4" destOrd="0" parTransId="{C567B24B-2199-F04B-AA14-A87ABC570A1F}" sibTransId="{DF48C903-0B0F-1B4B-922A-11191FF17108}"/>
    <dgm:cxn modelId="{D9DC22A7-2DBF-3647-9CB2-7A0AA55E41D5}" type="presOf" srcId="{98060AED-279F-1A41-B265-CE40A482A806}" destId="{E9D17058-D009-5C49-8EF9-EFAB586269A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C57B20E-7B7F-4B4E-A0DD-5A763A91FA57}" type="presOf" srcId="{067644FF-A968-EB4A-A816-03D30CF9A0C0}" destId="{0247B166-BC53-1542-AD63-412179EA14B5}" srcOrd="1" destOrd="0" presId="urn:microsoft.com/office/officeart/2008/layout/HalfCircleOrganizationChart"/>
    <dgm:cxn modelId="{2832F3E5-BF6C-3E45-95D3-003755D69319}" type="presOf" srcId="{88C386A5-A841-EA42-A28F-B66650749E27}" destId="{28A1E2BE-67B5-094C-9E05-96B9C0F2F552}" srcOrd="1" destOrd="0" presId="urn:microsoft.com/office/officeart/2008/layout/HalfCircleOrganizationChart"/>
    <dgm:cxn modelId="{ABC0F9A9-3980-F745-B10A-69C4D337A682}" type="presOf" srcId="{D44B9CD4-94DF-B64E-820E-95E84117F9D4}" destId="{A5E4020B-49DD-1B4E-B673-EB8226EE3720}" srcOrd="0" destOrd="0" presId="urn:microsoft.com/office/officeart/2008/layout/HalfCircleOrganizationChart"/>
    <dgm:cxn modelId="{A64A4644-BD5F-B144-8FB3-1B768960564D}" type="presOf" srcId="{88C386A5-A841-EA42-A28F-B66650749E27}" destId="{79FA37EA-7521-1F4C-A399-95F223771CD3}" srcOrd="0" destOrd="0" presId="urn:microsoft.com/office/officeart/2008/layout/HalfCircleOrganizationChart"/>
    <dgm:cxn modelId="{5143756F-9E91-A648-BA95-5FCFAA156DF5}" type="presOf" srcId="{26682DDB-D0AF-AC40-89FC-33DDA6C5852B}" destId="{79B657D3-E685-EE40-84FD-F5F87664B2D8}" srcOrd="0" destOrd="0" presId="urn:microsoft.com/office/officeart/2008/layout/HalfCircleOrganizationChart"/>
    <dgm:cxn modelId="{43FB656C-B50C-C14C-9397-53F65CDC3352}" type="presOf" srcId="{E364C109-1D47-FD48-B0F3-3F876D31ED87}" destId="{AB6E6D30-673B-0648-8301-3DD978A6CB39}"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4EEE0656-A4BC-254A-8411-1757EA8AA43F}" srcId="{DCFC437A-325F-8D45-B683-EDC55DEB4733}" destId="{A9B3F6A5-C6D1-254C-BD35-1FAB4569ADFA}" srcOrd="0" destOrd="0" parTransId="{5CBD8DF2-8DE8-014A-A4B0-D1F42882B973}" sibTransId="{C81387DC-A3CF-6C48-9904-F7933680B0E5}"/>
    <dgm:cxn modelId="{615DC2AB-DCA3-884D-9783-A357957A3CE9}" type="presOf" srcId="{64903026-723B-164B-9176-ABC25F3A9F67}" destId="{9428AB28-41E6-0A48-8820-157994D9D30C}" srcOrd="1" destOrd="0" presId="urn:microsoft.com/office/officeart/2008/layout/HalfCircleOrganizationChart"/>
    <dgm:cxn modelId="{23A5A33F-F66F-D743-A553-C143B48A205F}" type="presOf" srcId="{FE220F8D-0FE8-584E-8BDB-3775E18D3728}" destId="{5D310A1C-7E93-E14A-9F38-9F4BFDD11134}" srcOrd="0" destOrd="0" presId="urn:microsoft.com/office/officeart/2008/layout/HalfCircleOrganizationChart"/>
    <dgm:cxn modelId="{05A88F25-0A7E-0543-A679-62B204EC7FAB}"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287D0BD-4CCD-D741-BEA8-8F441B59A4D3}" srcId="{A9B3F6A5-C6D1-254C-BD35-1FAB4569ADFA}" destId="{D44B9CD4-94DF-B64E-820E-95E84117F9D4}" srcOrd="2" destOrd="0" parTransId="{921F844B-8BCA-BD4D-9EE2-1D1536B58524}" sibTransId="{ABF45D34-2CD7-E741-A54E-DB57CE697BBA}"/>
    <dgm:cxn modelId="{9F84B6AF-A9A8-E14D-A899-02CB6B7A2411}" type="presOf" srcId="{7C4131EF-181C-8C4D-BB1B-4AFABE93B00C}" destId="{9BA2207A-8553-8A45-81A8-77A4A411237B}" srcOrd="0" destOrd="0" presId="urn:microsoft.com/office/officeart/2008/layout/HalfCircleOrganizationChart"/>
    <dgm:cxn modelId="{1C5C6519-1506-864A-B74E-0CFC69B5DBB4}" type="presOf" srcId="{213766E7-A3DE-9D4A-B9BC-506C99941DE9}" destId="{5279A881-54CF-EF40-A5D4-721889B6905E}" srcOrd="1" destOrd="0" presId="urn:microsoft.com/office/officeart/2008/layout/HalfCircleOrganizationChart"/>
    <dgm:cxn modelId="{22A1F78F-1336-A94F-883D-B8F0E95EA903}" type="presOf" srcId="{0B51E70B-C752-B649-B1AF-4BE866619E2C}" destId="{F70AC1FB-31CD-AB41-AB2A-30C27B078C73}" srcOrd="0" destOrd="0" presId="urn:microsoft.com/office/officeart/2008/layout/HalfCircleOrganizationChart"/>
    <dgm:cxn modelId="{463C5015-943E-9B45-8A30-B79B327CD0DC}" type="presOf" srcId="{27E10934-27BD-0B42-863B-5AFFD649A86A}" destId="{64E6FC43-1950-A749-818C-AABE9452B572}" srcOrd="0" destOrd="0" presId="urn:microsoft.com/office/officeart/2008/layout/HalfCircleOrganizationChart"/>
    <dgm:cxn modelId="{6573D517-739F-2B4E-B0E0-1C661B18A2F1}" type="presOf" srcId="{51B08561-6DC4-1241-9670-0F3CAB408282}" destId="{9E51699A-991B-4641-84D2-212B2B027E89}" srcOrd="0" destOrd="0" presId="urn:microsoft.com/office/officeart/2008/layout/HalfCircleOrganizationChart"/>
    <dgm:cxn modelId="{DBEE2E31-7CEF-EA46-B63A-20D6194FE017}" type="presOf" srcId="{70AA8A8F-8FED-4149-A295-9D1BA95DDC9B}" destId="{0BF0BE85-E423-A843-B9AB-EA5B9369F662}" srcOrd="1" destOrd="0" presId="urn:microsoft.com/office/officeart/2008/layout/HalfCircleOrganizationChart"/>
    <dgm:cxn modelId="{404C6167-DCB2-E04F-B4B1-AFC923B3EC84}" type="presOf" srcId="{64903026-723B-164B-9176-ABC25F3A9F67}" destId="{2D06822F-24C2-554F-BA78-811C34A3B1A5}" srcOrd="0" destOrd="0" presId="urn:microsoft.com/office/officeart/2008/layout/HalfCircleOrganizationChart"/>
    <dgm:cxn modelId="{555FA2BF-6EEC-5340-B18E-787C1D0F7935}" srcId="{D44B9CD4-94DF-B64E-820E-95E84117F9D4}" destId="{98060AED-279F-1A41-B265-CE40A482A806}" srcOrd="2" destOrd="0" parTransId="{E17F7464-DCEB-AF41-950B-9D1D1BFFB3A7}" sibTransId="{6072BA6E-AC4F-E743-AC1D-200E02EACB7F}"/>
    <dgm:cxn modelId="{7E255C31-D23B-654B-9D26-7CB8BE6042FE}" type="presOf" srcId="{A9B3F6A5-C6D1-254C-BD35-1FAB4569ADFA}" destId="{6CC84037-DD20-484A-B7F5-D331EDFCF789}" srcOrd="1" destOrd="0" presId="urn:microsoft.com/office/officeart/2008/layout/HalfCircleOrganizationChart"/>
    <dgm:cxn modelId="{FF365ABD-64EB-4944-A9DD-08FCFFC909B2}" type="presOf" srcId="{213766E7-A3DE-9D4A-B9BC-506C99941DE9}" destId="{189ABE52-627E-3541-9DBD-7D72C50D5AFF}" srcOrd="0" destOrd="0" presId="urn:microsoft.com/office/officeart/2008/layout/HalfCircleOrganizationChart"/>
    <dgm:cxn modelId="{47FF1FF5-45BA-F948-B27D-E135DA2C0E5C}" type="presOf" srcId="{679C478D-A9E5-6845-9448-799BF50A80AB}" destId="{1DC712AC-B8DE-5241-96D2-D2D7BFB901BB}" srcOrd="0" destOrd="0" presId="urn:microsoft.com/office/officeart/2008/layout/HalfCircleOrganizationChart"/>
    <dgm:cxn modelId="{BDE50410-3E64-E04E-88BE-BC6C57ABC4E3}" type="presOf" srcId="{FB4FADAE-4F85-8845-80AA-9232AC97EA36}" destId="{102E5C1E-92E6-784F-99D8-8F63D68D2ED2}" srcOrd="0" destOrd="0" presId="urn:microsoft.com/office/officeart/2008/layout/HalfCircleOrganizationChart"/>
    <dgm:cxn modelId="{005853B0-BF53-044F-8E3A-A31493E83B60}" type="presOf" srcId="{D44B9CD4-94DF-B64E-820E-95E84117F9D4}" destId="{9E682431-A48B-7A40-A59B-56159335E06A}" srcOrd="1" destOrd="0" presId="urn:microsoft.com/office/officeart/2008/layout/HalfCircleOrganizationChart"/>
    <dgm:cxn modelId="{7C3F6546-B3E5-EF4A-9DB9-4572EBD3D696}" type="presOf" srcId="{318866DB-4C54-644C-B5B2-62D81D1CB1ED}" destId="{839C52B7-E823-8B43-9FF8-2B56EEE41FD4}" srcOrd="0" destOrd="0" presId="urn:microsoft.com/office/officeart/2008/layout/HalfCircleOrganizationChart"/>
    <dgm:cxn modelId="{6A461303-A8BF-6447-8215-2559C60B6EA4}" type="presOf" srcId="{1F264E59-6640-F24A-A9A5-AE6102944451}" destId="{1504E0BF-00D0-3C49-8725-83C91B7265FD}" srcOrd="1" destOrd="0" presId="urn:microsoft.com/office/officeart/2008/layout/HalfCircleOrganizationChart"/>
    <dgm:cxn modelId="{5733321A-6813-8648-A58A-02006D9FF9F0}" type="presOf" srcId="{26682DDB-D0AF-AC40-89FC-33DDA6C5852B}" destId="{3A494164-DFB0-5B4A-A87A-3F1EC2B7B6CB}" srcOrd="1" destOrd="0" presId="urn:microsoft.com/office/officeart/2008/layout/HalfCircleOrganizationChart"/>
    <dgm:cxn modelId="{F6F0DA16-B4D3-F34D-BFC8-D170A92EF8A3}" type="presOf" srcId="{E17F7464-DCEB-AF41-950B-9D1D1BFFB3A7}" destId="{722AD7B6-9400-1842-9874-E05501E4063F}" srcOrd="0" destOrd="0" presId="urn:microsoft.com/office/officeart/2008/layout/HalfCircleOrganizationChart"/>
    <dgm:cxn modelId="{D43B1010-0CB9-394A-BA31-A9347B8E7CF0}" type="presOf" srcId="{98060AED-279F-1A41-B265-CE40A482A806}" destId="{381FB8E3-E29C-E342-8681-ED5E9522B068}" srcOrd="1" destOrd="0" presId="urn:microsoft.com/office/officeart/2008/layout/HalfCircleOrganizationChart"/>
    <dgm:cxn modelId="{0BF1E104-0DF0-C347-9400-E22834D97A40}" srcId="{D44B9CD4-94DF-B64E-820E-95E84117F9D4}" destId="{213766E7-A3DE-9D4A-B9BC-506C99941DE9}" srcOrd="1" destOrd="0" parTransId="{679C478D-A9E5-6845-9448-799BF50A80AB}" sibTransId="{BD792BE2-22F1-AA4C-8986-7755FE8C404C}"/>
    <dgm:cxn modelId="{4EA4A91B-C111-BA4A-9046-7B2B0D75A08F}" type="presOf" srcId="{851EF02D-4E59-5041-89D7-627FB4EC6616}" destId="{709B747C-318A-DB40-B2FE-A27AEB67E54A}" srcOrd="0" destOrd="0" presId="urn:microsoft.com/office/officeart/2008/layout/HalfCircleOrganizationChart"/>
    <dgm:cxn modelId="{2432929F-B171-CA4F-BB4D-6C50ACD83C6E}" type="presOf" srcId="{C567B24B-2199-F04B-AA14-A87ABC570A1F}" destId="{D65E30B5-FFB1-4F4B-B004-EDBCAAFB4D16}" srcOrd="0" destOrd="0" presId="urn:microsoft.com/office/officeart/2008/layout/HalfCircleOrganizationChart"/>
    <dgm:cxn modelId="{68386C96-2D43-B140-A8EF-23AA9ABAE18B}" srcId="{D44B9CD4-94DF-B64E-820E-95E84117F9D4}" destId="{27E10934-27BD-0B42-863B-5AFFD649A86A}" srcOrd="3" destOrd="0" parTransId="{7C4131EF-181C-8C4D-BB1B-4AFABE93B00C}" sibTransId="{1E999709-09CE-6146-89DD-B6ED484C19D4}"/>
    <dgm:cxn modelId="{6AF14E55-2B1C-2446-83C6-37EBAD1ED6BB}" srcId="{A9B3F6A5-C6D1-254C-BD35-1FAB4569ADFA}" destId="{51B08561-6DC4-1241-9670-0F3CAB408282}" srcOrd="1" destOrd="0" parTransId="{F50AD94D-85E6-4C44-8AED-FC86928A67E0}" sibTransId="{CAF90965-81BD-564C-9AC4-C97BEB5FDC59}"/>
    <dgm:cxn modelId="{54E189ED-9552-394F-86E2-938FAD513E7A}" type="presParOf" srcId="{D68DF7B4-8542-9446-818C-59947218F8B5}" destId="{8C142624-E278-EF42-A760-9372E64F4E35}" srcOrd="0" destOrd="0" presId="urn:microsoft.com/office/officeart/2008/layout/HalfCircleOrganizationChart"/>
    <dgm:cxn modelId="{B8758165-4E11-D349-8F55-C78C5B4E4811}" type="presParOf" srcId="{8C142624-E278-EF42-A760-9372E64F4E35}" destId="{0419F53B-788F-444A-A6C3-8372D04550CD}" srcOrd="0" destOrd="0" presId="urn:microsoft.com/office/officeart/2008/layout/HalfCircleOrganizationChart"/>
    <dgm:cxn modelId="{9EFD2330-6125-DB4D-9630-8D3F3663A987}" type="presParOf" srcId="{0419F53B-788F-444A-A6C3-8372D04550CD}" destId="{EB05192C-527A-5D41-87F2-2EC5C324EC0B}" srcOrd="0" destOrd="0" presId="urn:microsoft.com/office/officeart/2008/layout/HalfCircleOrganizationChart"/>
    <dgm:cxn modelId="{36618B96-34A2-6249-9C31-9D6BE5AA69DE}" type="presParOf" srcId="{0419F53B-788F-444A-A6C3-8372D04550CD}" destId="{6AD2DE29-FCC8-C547-A1A0-7EB4A67403DE}" srcOrd="1" destOrd="0" presId="urn:microsoft.com/office/officeart/2008/layout/HalfCircleOrganizationChart"/>
    <dgm:cxn modelId="{BC16505C-F607-2448-8D85-E1A1A34FF05F}" type="presParOf" srcId="{0419F53B-788F-444A-A6C3-8372D04550CD}" destId="{97681BB6-FB53-B940-AE01-EABFD1280AAE}" srcOrd="2" destOrd="0" presId="urn:microsoft.com/office/officeart/2008/layout/HalfCircleOrganizationChart"/>
    <dgm:cxn modelId="{D46D5DEB-9CD1-284C-969A-082A41E37E40}" type="presParOf" srcId="{0419F53B-788F-444A-A6C3-8372D04550CD}" destId="{6CC84037-DD20-484A-B7F5-D331EDFCF789}" srcOrd="3" destOrd="0" presId="urn:microsoft.com/office/officeart/2008/layout/HalfCircleOrganizationChart"/>
    <dgm:cxn modelId="{1486BD2B-A45B-3141-9027-3C634CCC6207}" type="presParOf" srcId="{8C142624-E278-EF42-A760-9372E64F4E35}" destId="{A49555AC-5C29-674A-8009-91FC9632F983}" srcOrd="1" destOrd="0" presId="urn:microsoft.com/office/officeart/2008/layout/HalfCircleOrganizationChart"/>
    <dgm:cxn modelId="{BA5406EB-586A-904D-AC8D-3B1F9013603C}" type="presParOf" srcId="{A49555AC-5C29-674A-8009-91FC9632F983}" destId="{839C52B7-E823-8B43-9FF8-2B56EEE41FD4}" srcOrd="0" destOrd="0" presId="urn:microsoft.com/office/officeart/2008/layout/HalfCircleOrganizationChart"/>
    <dgm:cxn modelId="{8E6AF6C1-4862-6A4C-902C-9834110F04A4}" type="presParOf" srcId="{A49555AC-5C29-674A-8009-91FC9632F983}" destId="{1B45603D-A7F5-8946-9EDB-0C49E0E725B0}" srcOrd="1" destOrd="0" presId="urn:microsoft.com/office/officeart/2008/layout/HalfCircleOrganizationChart"/>
    <dgm:cxn modelId="{06EA1EE3-1CEC-204E-BF73-3EEED709E0F7}" type="presParOf" srcId="{1B45603D-A7F5-8946-9EDB-0C49E0E725B0}" destId="{F6ED177D-F269-234F-B392-2C216624C4A9}" srcOrd="0" destOrd="0" presId="urn:microsoft.com/office/officeart/2008/layout/HalfCircleOrganizationChart"/>
    <dgm:cxn modelId="{9E538439-E3E2-564F-AA9C-9C4DA7B3CA64}" type="presParOf" srcId="{F6ED177D-F269-234F-B392-2C216624C4A9}" destId="{1EBC3FE8-4A6F-7442-9129-150F8118DDEA}" srcOrd="0" destOrd="0" presId="urn:microsoft.com/office/officeart/2008/layout/HalfCircleOrganizationChart"/>
    <dgm:cxn modelId="{2DF32C50-379D-3749-8776-49F1FC1AA0F4}" type="presParOf" srcId="{F6ED177D-F269-234F-B392-2C216624C4A9}" destId="{42549172-AA64-A840-B29A-9C3F45CE9EE5}" srcOrd="1" destOrd="0" presId="urn:microsoft.com/office/officeart/2008/layout/HalfCircleOrganizationChart"/>
    <dgm:cxn modelId="{6B6CC7CD-DC08-8B4A-A771-69FC23A70327}" type="presParOf" srcId="{F6ED177D-F269-234F-B392-2C216624C4A9}" destId="{E1FC29C1-E80E-214D-BD6C-5AD13CFE5633}" srcOrd="2" destOrd="0" presId="urn:microsoft.com/office/officeart/2008/layout/HalfCircleOrganizationChart"/>
    <dgm:cxn modelId="{4AE47F2A-ACD5-6F44-A474-49ABF720992E}" type="presParOf" srcId="{F6ED177D-F269-234F-B392-2C216624C4A9}" destId="{1504E0BF-00D0-3C49-8725-83C91B7265FD}" srcOrd="3" destOrd="0" presId="urn:microsoft.com/office/officeart/2008/layout/HalfCircleOrganizationChart"/>
    <dgm:cxn modelId="{E8B8803B-E50D-9148-AD8D-3842E610A426}" type="presParOf" srcId="{1B45603D-A7F5-8946-9EDB-0C49E0E725B0}" destId="{1C59311C-77A4-8543-96C5-012AED6A0FC6}" srcOrd="1" destOrd="0" presId="urn:microsoft.com/office/officeart/2008/layout/HalfCircleOrganizationChart"/>
    <dgm:cxn modelId="{69ABAD8D-3E02-DA4E-BE5F-2F496C487038}" type="presParOf" srcId="{1B45603D-A7F5-8946-9EDB-0C49E0E725B0}" destId="{34E4429F-6A17-A346-98B4-47D38A30F214}" srcOrd="2" destOrd="0" presId="urn:microsoft.com/office/officeart/2008/layout/HalfCircleOrganizationChart"/>
    <dgm:cxn modelId="{0460512E-711D-164F-B3C7-4D45DCB97414}" type="presParOf" srcId="{A49555AC-5C29-674A-8009-91FC9632F983}" destId="{2CFFCB8D-9475-BD4B-9887-384F29646124}" srcOrd="2" destOrd="0" presId="urn:microsoft.com/office/officeart/2008/layout/HalfCircleOrganizationChart"/>
    <dgm:cxn modelId="{2C93EA34-0CA9-0340-BA92-785787BB14C9}" type="presParOf" srcId="{A49555AC-5C29-674A-8009-91FC9632F983}" destId="{59C86635-0565-7040-B9DD-AC3052EA4315}" srcOrd="3" destOrd="0" presId="urn:microsoft.com/office/officeart/2008/layout/HalfCircleOrganizationChart"/>
    <dgm:cxn modelId="{C9AAA136-492A-124D-9278-964098CFF770}" type="presParOf" srcId="{59C86635-0565-7040-B9DD-AC3052EA4315}" destId="{5834ADD8-E84B-3B4A-B0FB-2D092E4BF926}" srcOrd="0" destOrd="0" presId="urn:microsoft.com/office/officeart/2008/layout/HalfCircleOrganizationChart"/>
    <dgm:cxn modelId="{8EC4B98B-0902-2140-B000-BBFC07EFA438}" type="presParOf" srcId="{5834ADD8-E84B-3B4A-B0FB-2D092E4BF926}" destId="{9E51699A-991B-4641-84D2-212B2B027E89}" srcOrd="0" destOrd="0" presId="urn:microsoft.com/office/officeart/2008/layout/HalfCircleOrganizationChart"/>
    <dgm:cxn modelId="{09FAF50B-EB19-354B-A2A2-FAA3FF5F4F49}" type="presParOf" srcId="{5834ADD8-E84B-3B4A-B0FB-2D092E4BF926}" destId="{B6FDC77A-3C83-BB4E-BC88-7F6692336B41}" srcOrd="1" destOrd="0" presId="urn:microsoft.com/office/officeart/2008/layout/HalfCircleOrganizationChart"/>
    <dgm:cxn modelId="{4074B6FB-7388-144F-B6A0-651351F0BC06}" type="presParOf" srcId="{5834ADD8-E84B-3B4A-B0FB-2D092E4BF926}" destId="{B61017B7-CC38-E44F-8EC2-7442FCA629E8}" srcOrd="2" destOrd="0" presId="urn:microsoft.com/office/officeart/2008/layout/HalfCircleOrganizationChart"/>
    <dgm:cxn modelId="{E4899C84-E507-1D4F-A8B5-35439837DB82}" type="presParOf" srcId="{5834ADD8-E84B-3B4A-B0FB-2D092E4BF926}" destId="{300B6A78-0C3A-5B4E-AD2F-93B97DA2F56C}" srcOrd="3" destOrd="0" presId="urn:microsoft.com/office/officeart/2008/layout/HalfCircleOrganizationChart"/>
    <dgm:cxn modelId="{C89245C6-1B0C-FA41-9FA0-4CF58978E9E2}" type="presParOf" srcId="{59C86635-0565-7040-B9DD-AC3052EA4315}" destId="{EE308B4A-7A03-3E44-8E3A-0773FF338E2D}" srcOrd="1" destOrd="0" presId="urn:microsoft.com/office/officeart/2008/layout/HalfCircleOrganizationChart"/>
    <dgm:cxn modelId="{62558CFA-35E6-034A-BF8C-75D6ADDEE796}" type="presParOf" srcId="{59C86635-0565-7040-B9DD-AC3052EA4315}" destId="{43828F01-0673-D442-A2B3-3198087E1EA8}" srcOrd="2" destOrd="0" presId="urn:microsoft.com/office/officeart/2008/layout/HalfCircleOrganizationChart"/>
    <dgm:cxn modelId="{2FC6FB7E-D9EF-3B49-BAE5-1FC4B75BE423}" type="presParOf" srcId="{A49555AC-5C29-674A-8009-91FC9632F983}" destId="{D41A28FF-9D7C-E049-9F81-95EBF4E366AF}" srcOrd="4" destOrd="0" presId="urn:microsoft.com/office/officeart/2008/layout/HalfCircleOrganizationChart"/>
    <dgm:cxn modelId="{DADA7F14-A6F9-7648-97AC-8D932473412A}" type="presParOf" srcId="{A49555AC-5C29-674A-8009-91FC9632F983}" destId="{765BF392-0BE6-4A45-9CAC-BF4BDF935112}" srcOrd="5" destOrd="0" presId="urn:microsoft.com/office/officeart/2008/layout/HalfCircleOrganizationChart"/>
    <dgm:cxn modelId="{6173ECB2-82A0-A045-B49F-BDBDD250DE99}" type="presParOf" srcId="{765BF392-0BE6-4A45-9CAC-BF4BDF935112}" destId="{19B133D6-4518-D641-9265-D2C36F3821CD}" srcOrd="0" destOrd="0" presId="urn:microsoft.com/office/officeart/2008/layout/HalfCircleOrganizationChart"/>
    <dgm:cxn modelId="{F6AC1ED9-4138-DC4A-B74A-82CAA5750C0D}" type="presParOf" srcId="{19B133D6-4518-D641-9265-D2C36F3821CD}" destId="{A5E4020B-49DD-1B4E-B673-EB8226EE3720}" srcOrd="0" destOrd="0" presId="urn:microsoft.com/office/officeart/2008/layout/HalfCircleOrganizationChart"/>
    <dgm:cxn modelId="{69529BF0-A061-284D-B3AE-6173D54779F0}" type="presParOf" srcId="{19B133D6-4518-D641-9265-D2C36F3821CD}" destId="{6FE385BF-D2AB-EC41-94A3-9BBD64D9BC9B}" srcOrd="1" destOrd="0" presId="urn:microsoft.com/office/officeart/2008/layout/HalfCircleOrganizationChart"/>
    <dgm:cxn modelId="{D2767D72-116F-1F46-9CA7-516012A3A6FC}" type="presParOf" srcId="{19B133D6-4518-D641-9265-D2C36F3821CD}" destId="{1A7170AA-F5BC-D94A-BA92-7E413503321A}" srcOrd="2" destOrd="0" presId="urn:microsoft.com/office/officeart/2008/layout/HalfCircleOrganizationChart"/>
    <dgm:cxn modelId="{50C7747F-6FBB-4849-B204-F5737F9F06E6}" type="presParOf" srcId="{19B133D6-4518-D641-9265-D2C36F3821CD}" destId="{9E682431-A48B-7A40-A59B-56159335E06A}" srcOrd="3" destOrd="0" presId="urn:microsoft.com/office/officeart/2008/layout/HalfCircleOrganizationChart"/>
    <dgm:cxn modelId="{79226439-7A97-8844-A31F-5E7F1A037F3E}" type="presParOf" srcId="{765BF392-0BE6-4A45-9CAC-BF4BDF935112}" destId="{C96AD345-43B3-D140-B119-7B8AC02AC0B2}" srcOrd="1" destOrd="0" presId="urn:microsoft.com/office/officeart/2008/layout/HalfCircleOrganizationChart"/>
    <dgm:cxn modelId="{202F1607-D00C-7848-B3FC-5298658FB78B}" type="presParOf" srcId="{C96AD345-43B3-D140-B119-7B8AC02AC0B2}" destId="{709B747C-318A-DB40-B2FE-A27AEB67E54A}" srcOrd="0" destOrd="0" presId="urn:microsoft.com/office/officeart/2008/layout/HalfCircleOrganizationChart"/>
    <dgm:cxn modelId="{651A54F2-5D0A-8D40-B399-CBE74CAEA549}" type="presParOf" srcId="{C96AD345-43B3-D140-B119-7B8AC02AC0B2}" destId="{75247BD8-79E6-CF40-BF0C-3FF975A0D8BA}" srcOrd="1" destOrd="0" presId="urn:microsoft.com/office/officeart/2008/layout/HalfCircleOrganizationChart"/>
    <dgm:cxn modelId="{5E3CB30E-93F3-A64E-A8DC-166F510132BB}" type="presParOf" srcId="{75247BD8-79E6-CF40-BF0C-3FF975A0D8BA}" destId="{A46132A0-D9A6-9942-AD1A-913D81EDE6AB}" srcOrd="0" destOrd="0" presId="urn:microsoft.com/office/officeart/2008/layout/HalfCircleOrganizationChart"/>
    <dgm:cxn modelId="{7899602E-3A3C-B341-BFA4-7E20A1F2766D}" type="presParOf" srcId="{A46132A0-D9A6-9942-AD1A-913D81EDE6AB}" destId="{2D06822F-24C2-554F-BA78-811C34A3B1A5}" srcOrd="0" destOrd="0" presId="urn:microsoft.com/office/officeart/2008/layout/HalfCircleOrganizationChart"/>
    <dgm:cxn modelId="{9D188C8C-A15D-3B48-A32E-3F1610744049}" type="presParOf" srcId="{A46132A0-D9A6-9942-AD1A-913D81EDE6AB}" destId="{577DBC34-A896-B748-9D9E-587430B83FAB}" srcOrd="1" destOrd="0" presId="urn:microsoft.com/office/officeart/2008/layout/HalfCircleOrganizationChart"/>
    <dgm:cxn modelId="{18F5BF5A-96B1-3E46-8C6D-317F07C645C5}" type="presParOf" srcId="{A46132A0-D9A6-9942-AD1A-913D81EDE6AB}" destId="{918013B7-1D24-044A-B869-966EE8EB7807}" srcOrd="2" destOrd="0" presId="urn:microsoft.com/office/officeart/2008/layout/HalfCircleOrganizationChart"/>
    <dgm:cxn modelId="{26CFC96E-D9A0-DC4E-9DE5-67A08CD4FB25}" type="presParOf" srcId="{A46132A0-D9A6-9942-AD1A-913D81EDE6AB}" destId="{9428AB28-41E6-0A48-8820-157994D9D30C}" srcOrd="3" destOrd="0" presId="urn:microsoft.com/office/officeart/2008/layout/HalfCircleOrganizationChart"/>
    <dgm:cxn modelId="{8D7433F8-7BF5-3748-8423-FDECC18028FA}" type="presParOf" srcId="{75247BD8-79E6-CF40-BF0C-3FF975A0D8BA}" destId="{F9B5BAFC-6556-C847-B89A-0DF412C782F6}" srcOrd="1" destOrd="0" presId="urn:microsoft.com/office/officeart/2008/layout/HalfCircleOrganizationChart"/>
    <dgm:cxn modelId="{9BD5FE7C-33DF-4F42-BDD3-56634103B4D0}" type="presParOf" srcId="{75247BD8-79E6-CF40-BF0C-3FF975A0D8BA}" destId="{F29318D9-AE18-0143-BE97-F618C4BC68C9}" srcOrd="2" destOrd="0" presId="urn:microsoft.com/office/officeart/2008/layout/HalfCircleOrganizationChart"/>
    <dgm:cxn modelId="{DDBC4440-A4FF-7249-8C7E-F2E92645037B}" type="presParOf" srcId="{C96AD345-43B3-D140-B119-7B8AC02AC0B2}" destId="{1DC712AC-B8DE-5241-96D2-D2D7BFB901BB}" srcOrd="2" destOrd="0" presId="urn:microsoft.com/office/officeart/2008/layout/HalfCircleOrganizationChart"/>
    <dgm:cxn modelId="{C7A6E383-D746-FC45-9A8A-C4765EFF788F}" type="presParOf" srcId="{C96AD345-43B3-D140-B119-7B8AC02AC0B2}" destId="{AECEE4CF-9192-894B-976A-9D455E1922A5}" srcOrd="3" destOrd="0" presId="urn:microsoft.com/office/officeart/2008/layout/HalfCircleOrganizationChart"/>
    <dgm:cxn modelId="{289041FE-EBD6-A84D-81D5-D0AE8EBD18EC}" type="presParOf" srcId="{AECEE4CF-9192-894B-976A-9D455E1922A5}" destId="{0348A5F8-B2DB-CD42-929D-EE3201995001}" srcOrd="0" destOrd="0" presId="urn:microsoft.com/office/officeart/2008/layout/HalfCircleOrganizationChart"/>
    <dgm:cxn modelId="{EEBE92A4-1240-4E46-8490-F7430976E9AD}" type="presParOf" srcId="{0348A5F8-B2DB-CD42-929D-EE3201995001}" destId="{189ABE52-627E-3541-9DBD-7D72C50D5AFF}" srcOrd="0" destOrd="0" presId="urn:microsoft.com/office/officeart/2008/layout/HalfCircleOrganizationChart"/>
    <dgm:cxn modelId="{E042DE85-9979-254E-9270-746245417112}" type="presParOf" srcId="{0348A5F8-B2DB-CD42-929D-EE3201995001}" destId="{DC68BFBB-CFBB-0848-8314-817F51560838}" srcOrd="1" destOrd="0" presId="urn:microsoft.com/office/officeart/2008/layout/HalfCircleOrganizationChart"/>
    <dgm:cxn modelId="{8E5E4A98-C8B1-1441-A92C-FC65F8331458}" type="presParOf" srcId="{0348A5F8-B2DB-CD42-929D-EE3201995001}" destId="{BC87B1F0-7769-6647-8FFE-7B71E42DCD62}" srcOrd="2" destOrd="0" presId="urn:microsoft.com/office/officeart/2008/layout/HalfCircleOrganizationChart"/>
    <dgm:cxn modelId="{5FFF864A-CA67-1645-BBF9-4879499FFCF2}" type="presParOf" srcId="{0348A5F8-B2DB-CD42-929D-EE3201995001}" destId="{5279A881-54CF-EF40-A5D4-721889B6905E}" srcOrd="3" destOrd="0" presId="urn:microsoft.com/office/officeart/2008/layout/HalfCircleOrganizationChart"/>
    <dgm:cxn modelId="{54C49724-8C00-584B-B4B8-D05E11B69F8B}" type="presParOf" srcId="{AECEE4CF-9192-894B-976A-9D455E1922A5}" destId="{B8E7BB4D-2749-5043-A7D9-8C65D2561658}" srcOrd="1" destOrd="0" presId="urn:microsoft.com/office/officeart/2008/layout/HalfCircleOrganizationChart"/>
    <dgm:cxn modelId="{C235E7C0-A2F8-814F-A5B4-00F18A282807}" type="presParOf" srcId="{AECEE4CF-9192-894B-976A-9D455E1922A5}" destId="{6E06DC69-2F2E-654A-949D-E28880238479}" srcOrd="2" destOrd="0" presId="urn:microsoft.com/office/officeart/2008/layout/HalfCircleOrganizationChart"/>
    <dgm:cxn modelId="{0E17A428-5AAA-9847-9443-37A0B883CE68}" type="presParOf" srcId="{C96AD345-43B3-D140-B119-7B8AC02AC0B2}" destId="{722AD7B6-9400-1842-9874-E05501E4063F}" srcOrd="4" destOrd="0" presId="urn:microsoft.com/office/officeart/2008/layout/HalfCircleOrganizationChart"/>
    <dgm:cxn modelId="{8309E33F-C24F-B447-A64F-FA38811BBB26}" type="presParOf" srcId="{C96AD345-43B3-D140-B119-7B8AC02AC0B2}" destId="{A19201F9-4F44-104D-883B-CE56E26A9B7D}" srcOrd="5" destOrd="0" presId="urn:microsoft.com/office/officeart/2008/layout/HalfCircleOrganizationChart"/>
    <dgm:cxn modelId="{92FFA8F4-DC3E-A243-B6CF-7D5FDDD6C7D4}" type="presParOf" srcId="{A19201F9-4F44-104D-883B-CE56E26A9B7D}" destId="{5CED4150-FEBD-484D-8EAA-2A43FED3F02B}" srcOrd="0" destOrd="0" presId="urn:microsoft.com/office/officeart/2008/layout/HalfCircleOrganizationChart"/>
    <dgm:cxn modelId="{969C4CDF-864B-CB42-BD0A-3F9793FD596E}" type="presParOf" srcId="{5CED4150-FEBD-484D-8EAA-2A43FED3F02B}" destId="{E9D17058-D009-5C49-8EF9-EFAB586269A2}" srcOrd="0" destOrd="0" presId="urn:microsoft.com/office/officeart/2008/layout/HalfCircleOrganizationChart"/>
    <dgm:cxn modelId="{74FBA06B-9FF0-4D4D-B2D0-36DC4A9CA08E}" type="presParOf" srcId="{5CED4150-FEBD-484D-8EAA-2A43FED3F02B}" destId="{542518DF-BADD-4849-B165-CA442662A344}" srcOrd="1" destOrd="0" presId="urn:microsoft.com/office/officeart/2008/layout/HalfCircleOrganizationChart"/>
    <dgm:cxn modelId="{33F20759-A0DD-7C46-A93C-916C3B4914B6}" type="presParOf" srcId="{5CED4150-FEBD-484D-8EAA-2A43FED3F02B}" destId="{96F40B29-3981-2342-BB2A-FA38D7E7B2B6}" srcOrd="2" destOrd="0" presId="urn:microsoft.com/office/officeart/2008/layout/HalfCircleOrganizationChart"/>
    <dgm:cxn modelId="{29A1183A-20EA-0E49-8F2F-E128AF47F2C5}" type="presParOf" srcId="{5CED4150-FEBD-484D-8EAA-2A43FED3F02B}" destId="{381FB8E3-E29C-E342-8681-ED5E9522B068}" srcOrd="3" destOrd="0" presId="urn:microsoft.com/office/officeart/2008/layout/HalfCircleOrganizationChart"/>
    <dgm:cxn modelId="{D606D075-A46B-CE47-99C8-F3D51736A97B}" type="presParOf" srcId="{A19201F9-4F44-104D-883B-CE56E26A9B7D}" destId="{212EC2D4-9839-0A42-8E2E-9B2A4057C259}" srcOrd="1" destOrd="0" presId="urn:microsoft.com/office/officeart/2008/layout/HalfCircleOrganizationChart"/>
    <dgm:cxn modelId="{0CEBD70E-DB14-A342-931D-2304666A5A89}" type="presParOf" srcId="{A19201F9-4F44-104D-883B-CE56E26A9B7D}" destId="{FF595432-0702-5944-B46A-7F5DA17041FD}" srcOrd="2" destOrd="0" presId="urn:microsoft.com/office/officeart/2008/layout/HalfCircleOrganizationChart"/>
    <dgm:cxn modelId="{40B28D21-3653-484E-B20F-3D2553B6F417}" type="presParOf" srcId="{C96AD345-43B3-D140-B119-7B8AC02AC0B2}" destId="{9BA2207A-8553-8A45-81A8-77A4A411237B}" srcOrd="6" destOrd="0" presId="urn:microsoft.com/office/officeart/2008/layout/HalfCircleOrganizationChart"/>
    <dgm:cxn modelId="{7F907095-9236-C040-A938-2B69CDB8345B}" type="presParOf" srcId="{C96AD345-43B3-D140-B119-7B8AC02AC0B2}" destId="{EC0A0FB3-DAD8-8D47-9B6F-BC3E84E20FF6}" srcOrd="7" destOrd="0" presId="urn:microsoft.com/office/officeart/2008/layout/HalfCircleOrganizationChart"/>
    <dgm:cxn modelId="{65AF5D79-B711-984E-96F6-C5D4919E733B}" type="presParOf" srcId="{EC0A0FB3-DAD8-8D47-9B6F-BC3E84E20FF6}" destId="{DA801D52-8CF8-294D-9768-86D78EAA245E}" srcOrd="0" destOrd="0" presId="urn:microsoft.com/office/officeart/2008/layout/HalfCircleOrganizationChart"/>
    <dgm:cxn modelId="{4AB814BD-0A54-2848-B028-2F474F78B41E}" type="presParOf" srcId="{DA801D52-8CF8-294D-9768-86D78EAA245E}" destId="{64E6FC43-1950-A749-818C-AABE9452B572}" srcOrd="0" destOrd="0" presId="urn:microsoft.com/office/officeart/2008/layout/HalfCircleOrganizationChart"/>
    <dgm:cxn modelId="{77D40D4F-4AFB-7F45-9F42-3007ABD22C1A}" type="presParOf" srcId="{DA801D52-8CF8-294D-9768-86D78EAA245E}" destId="{FC1A8EF0-7F23-CA4D-AE66-E3D914EA845D}" srcOrd="1" destOrd="0" presId="urn:microsoft.com/office/officeart/2008/layout/HalfCircleOrganizationChart"/>
    <dgm:cxn modelId="{721A9E24-F079-B245-8B56-CE74FDFD6FC6}" type="presParOf" srcId="{DA801D52-8CF8-294D-9768-86D78EAA245E}" destId="{3D70191F-9713-F24E-B3DD-605BC208B4DB}" srcOrd="2" destOrd="0" presId="urn:microsoft.com/office/officeart/2008/layout/HalfCircleOrganizationChart"/>
    <dgm:cxn modelId="{CFC78EF7-CD3E-DE43-BE50-9F0C58085179}" type="presParOf" srcId="{DA801D52-8CF8-294D-9768-86D78EAA245E}" destId="{AA21C29D-BD0F-804C-9066-D18BEC1A880F}" srcOrd="3" destOrd="0" presId="urn:microsoft.com/office/officeart/2008/layout/HalfCircleOrganizationChart"/>
    <dgm:cxn modelId="{D23C8E19-3F52-B340-A8F5-AB1158AA33B2}" type="presParOf" srcId="{EC0A0FB3-DAD8-8D47-9B6F-BC3E84E20FF6}" destId="{4367EACD-28CE-1942-A1A7-8D5BCA28C989}" srcOrd="1" destOrd="0" presId="urn:microsoft.com/office/officeart/2008/layout/HalfCircleOrganizationChart"/>
    <dgm:cxn modelId="{B5E1E8C5-5412-3B42-ABC7-4D0A46AAA2F1}" type="presParOf" srcId="{EC0A0FB3-DAD8-8D47-9B6F-BC3E84E20FF6}" destId="{650A7F53-F88B-2C42-BF8D-45E5BDEA63D1}" srcOrd="2" destOrd="0" presId="urn:microsoft.com/office/officeart/2008/layout/HalfCircleOrganizationChart"/>
    <dgm:cxn modelId="{3825145C-6390-F04B-B576-BE9084962B0B}" type="presParOf" srcId="{C96AD345-43B3-D140-B119-7B8AC02AC0B2}" destId="{D65E30B5-FFB1-4F4B-B004-EDBCAAFB4D16}" srcOrd="8" destOrd="0" presId="urn:microsoft.com/office/officeart/2008/layout/HalfCircleOrganizationChart"/>
    <dgm:cxn modelId="{AEDCD49E-010A-DB49-BC82-66EC92C1BC8D}" type="presParOf" srcId="{C96AD345-43B3-D140-B119-7B8AC02AC0B2}" destId="{7362B5EB-1006-8646-9F08-9715AECE8852}" srcOrd="9" destOrd="0" presId="urn:microsoft.com/office/officeart/2008/layout/HalfCircleOrganizationChart"/>
    <dgm:cxn modelId="{97826730-1621-F942-90DA-DC58449C0A03}" type="presParOf" srcId="{7362B5EB-1006-8646-9F08-9715AECE8852}" destId="{3B7C23C6-10D2-0C4E-8BF8-EFBA676D7DD1}" srcOrd="0" destOrd="0" presId="urn:microsoft.com/office/officeart/2008/layout/HalfCircleOrganizationChart"/>
    <dgm:cxn modelId="{B360C1EC-E6B3-714B-9180-21660BD13F74}" type="presParOf" srcId="{3B7C23C6-10D2-0C4E-8BF8-EFBA676D7DD1}" destId="{84A46620-0FA7-4144-B767-472D4A0AEACD}" srcOrd="0" destOrd="0" presId="urn:microsoft.com/office/officeart/2008/layout/HalfCircleOrganizationChart"/>
    <dgm:cxn modelId="{887129B3-84D3-3348-AF83-1B207D6E73B9}" type="presParOf" srcId="{3B7C23C6-10D2-0C4E-8BF8-EFBA676D7DD1}" destId="{D0AE57B9-ABD7-224B-9F9E-64B67E411476}" srcOrd="1" destOrd="0" presId="urn:microsoft.com/office/officeart/2008/layout/HalfCircleOrganizationChart"/>
    <dgm:cxn modelId="{88157508-19E4-7D48-800A-4D5244C98984}" type="presParOf" srcId="{3B7C23C6-10D2-0C4E-8BF8-EFBA676D7DD1}" destId="{60E4E023-17B7-8E40-B08D-C110A6903776}" srcOrd="2" destOrd="0" presId="urn:microsoft.com/office/officeart/2008/layout/HalfCircleOrganizationChart"/>
    <dgm:cxn modelId="{84021F1F-0645-794E-93BF-CF0A980682CD}" type="presParOf" srcId="{3B7C23C6-10D2-0C4E-8BF8-EFBA676D7DD1}" destId="{AB6E6D30-673B-0648-8301-3DD978A6CB39}" srcOrd="3" destOrd="0" presId="urn:microsoft.com/office/officeart/2008/layout/HalfCircleOrganizationChart"/>
    <dgm:cxn modelId="{B0AFD391-69B4-5E4C-9C38-C8C2C534FB92}" type="presParOf" srcId="{7362B5EB-1006-8646-9F08-9715AECE8852}" destId="{82FD9E16-605A-F541-BEAE-5A3B77EB788D}" srcOrd="1" destOrd="0" presId="urn:microsoft.com/office/officeart/2008/layout/HalfCircleOrganizationChart"/>
    <dgm:cxn modelId="{74417E7B-46D8-F849-B203-F3233A837907}" type="presParOf" srcId="{7362B5EB-1006-8646-9F08-9715AECE8852}" destId="{DD6EB7E7-BF9A-A24D-B9EF-86534E9C1E9A}" srcOrd="2" destOrd="0" presId="urn:microsoft.com/office/officeart/2008/layout/HalfCircleOrganizationChart"/>
    <dgm:cxn modelId="{1C86F9FF-13A2-E948-B450-81D6DB80B15A}" type="presParOf" srcId="{765BF392-0BE6-4A45-9CAC-BF4BDF935112}" destId="{74F1DE5C-62D9-294D-9C28-7ED047F2C1F1}" srcOrd="2" destOrd="0" presId="urn:microsoft.com/office/officeart/2008/layout/HalfCircleOrganizationChart"/>
    <dgm:cxn modelId="{78182DA1-FBB9-B24E-9017-DE49C2CFAE45}" type="presParOf" srcId="{A49555AC-5C29-674A-8009-91FC9632F983}" destId="{F70AC1FB-31CD-AB41-AB2A-30C27B078C73}" srcOrd="6" destOrd="0" presId="urn:microsoft.com/office/officeart/2008/layout/HalfCircleOrganizationChart"/>
    <dgm:cxn modelId="{1DA07B02-D62C-5940-975B-4BB422C47559}" type="presParOf" srcId="{A49555AC-5C29-674A-8009-91FC9632F983}" destId="{79D3F9B6-5C07-594B-8B56-0AFDAB030CBE}" srcOrd="7" destOrd="0" presId="urn:microsoft.com/office/officeart/2008/layout/HalfCircleOrganizationChart"/>
    <dgm:cxn modelId="{B3E061F5-D52D-7446-A153-E08F0A2B6CC4}" type="presParOf" srcId="{79D3F9B6-5C07-594B-8B56-0AFDAB030CBE}" destId="{062D1878-5626-4F44-8DFB-84EA745BD08A}" srcOrd="0" destOrd="0" presId="urn:microsoft.com/office/officeart/2008/layout/HalfCircleOrganizationChart"/>
    <dgm:cxn modelId="{5CBD9C75-B8E2-4940-BE9D-D65EF91414DD}" type="presParOf" srcId="{062D1878-5626-4F44-8DFB-84EA745BD08A}" destId="{172ADABA-4E50-1C40-9B0C-7335204F503D}" srcOrd="0" destOrd="0" presId="urn:microsoft.com/office/officeart/2008/layout/HalfCircleOrganizationChart"/>
    <dgm:cxn modelId="{35FB4B5F-D288-4949-8438-7BDC3B7352FB}" type="presParOf" srcId="{062D1878-5626-4F44-8DFB-84EA745BD08A}" destId="{0F621EC2-8E12-0549-A2AA-DEA3673AA5A3}" srcOrd="1" destOrd="0" presId="urn:microsoft.com/office/officeart/2008/layout/HalfCircleOrganizationChart"/>
    <dgm:cxn modelId="{E08789A1-43D4-2846-9BED-F0AA8A93FC3C}" type="presParOf" srcId="{062D1878-5626-4F44-8DFB-84EA745BD08A}" destId="{80D6CEEA-0B76-5246-A4B8-C94A86E47F03}" srcOrd="2" destOrd="0" presId="urn:microsoft.com/office/officeart/2008/layout/HalfCircleOrganizationChart"/>
    <dgm:cxn modelId="{F358583E-B60B-7F40-BA98-D45ACEEDC158}" type="presParOf" srcId="{062D1878-5626-4F44-8DFB-84EA745BD08A}" destId="{0247B166-BC53-1542-AD63-412179EA14B5}" srcOrd="3" destOrd="0" presId="urn:microsoft.com/office/officeart/2008/layout/HalfCircleOrganizationChart"/>
    <dgm:cxn modelId="{9BC070E5-311B-FF41-BF2F-1443814782E5}" type="presParOf" srcId="{79D3F9B6-5C07-594B-8B56-0AFDAB030CBE}" destId="{540E4BFD-77E2-0A4A-AF47-826045A2EAE7}" srcOrd="1" destOrd="0" presId="urn:microsoft.com/office/officeart/2008/layout/HalfCircleOrganizationChart"/>
    <dgm:cxn modelId="{F7DE6F09-FC78-5649-AABC-948480FA8D88}" type="presParOf" srcId="{540E4BFD-77E2-0A4A-AF47-826045A2EAE7}" destId="{45E80E85-8B2F-BE4A-86BC-2DD7EF816D17}" srcOrd="0" destOrd="0" presId="urn:microsoft.com/office/officeart/2008/layout/HalfCircleOrganizationChart"/>
    <dgm:cxn modelId="{CCD43D12-E486-F149-A918-986D3B57B830}" type="presParOf" srcId="{540E4BFD-77E2-0A4A-AF47-826045A2EAE7}" destId="{7D68A9C3-7AFE-884E-A5C2-407FA5A1DE85}" srcOrd="1" destOrd="0" presId="urn:microsoft.com/office/officeart/2008/layout/HalfCircleOrganizationChart"/>
    <dgm:cxn modelId="{55417665-25C6-C548-964D-C04F1D9DF5FA}" type="presParOf" srcId="{7D68A9C3-7AFE-884E-A5C2-407FA5A1DE85}" destId="{175B3CA9-6AAF-9A4F-ADB0-B6E62799E89F}" srcOrd="0" destOrd="0" presId="urn:microsoft.com/office/officeart/2008/layout/HalfCircleOrganizationChart"/>
    <dgm:cxn modelId="{727D17CB-0CA1-FD42-A047-F540F1ACC810}" type="presParOf" srcId="{175B3CA9-6AAF-9A4F-ADB0-B6E62799E89F}" destId="{79FA37EA-7521-1F4C-A399-95F223771CD3}" srcOrd="0" destOrd="0" presId="urn:microsoft.com/office/officeart/2008/layout/HalfCircleOrganizationChart"/>
    <dgm:cxn modelId="{166DC588-B9D6-454A-8DBE-5A0445F90893}" type="presParOf" srcId="{175B3CA9-6AAF-9A4F-ADB0-B6E62799E89F}" destId="{A49E9390-BD0F-C24A-9449-9F4ADBBD70B3}" srcOrd="1" destOrd="0" presId="urn:microsoft.com/office/officeart/2008/layout/HalfCircleOrganizationChart"/>
    <dgm:cxn modelId="{CECAC2CF-435B-7E4F-ABFE-7ABB502CD1AF}" type="presParOf" srcId="{175B3CA9-6AAF-9A4F-ADB0-B6E62799E89F}" destId="{1C426711-9729-3E46-B42D-7809147B8BC6}" srcOrd="2" destOrd="0" presId="urn:microsoft.com/office/officeart/2008/layout/HalfCircleOrganizationChart"/>
    <dgm:cxn modelId="{0D7F5155-9919-2441-B98F-97EB5FCE9BCD}" type="presParOf" srcId="{175B3CA9-6AAF-9A4F-ADB0-B6E62799E89F}" destId="{28A1E2BE-67B5-094C-9E05-96B9C0F2F552}" srcOrd="3" destOrd="0" presId="urn:microsoft.com/office/officeart/2008/layout/HalfCircleOrganizationChart"/>
    <dgm:cxn modelId="{465CC5CF-F3FF-C141-AE1A-7746B070BA5E}" type="presParOf" srcId="{7D68A9C3-7AFE-884E-A5C2-407FA5A1DE85}" destId="{11CC00A4-9717-6747-A608-CA2C7C37A923}" srcOrd="1" destOrd="0" presId="urn:microsoft.com/office/officeart/2008/layout/HalfCircleOrganizationChart"/>
    <dgm:cxn modelId="{5B7B6B5B-A0A0-E943-8EEA-7C725762F2E5}" type="presParOf" srcId="{11CC00A4-9717-6747-A608-CA2C7C37A923}" destId="{102E5C1E-92E6-784F-99D8-8F63D68D2ED2}" srcOrd="0" destOrd="0" presId="urn:microsoft.com/office/officeart/2008/layout/HalfCircleOrganizationChart"/>
    <dgm:cxn modelId="{AAB829F8-9941-2943-88B8-FB5422B6FC4E}" type="presParOf" srcId="{11CC00A4-9717-6747-A608-CA2C7C37A923}" destId="{63957DCA-AF7B-914E-8BBB-44B073008C15}" srcOrd="1" destOrd="0" presId="urn:microsoft.com/office/officeart/2008/layout/HalfCircleOrganizationChart"/>
    <dgm:cxn modelId="{D8B70B87-9134-2845-AA80-4E7FBCA51B32}" type="presParOf" srcId="{63957DCA-AF7B-914E-8BBB-44B073008C15}" destId="{B1EF8B2C-84EA-7A47-A4A3-0A7BC4EAD06C}" srcOrd="0" destOrd="0" presId="urn:microsoft.com/office/officeart/2008/layout/HalfCircleOrganizationChart"/>
    <dgm:cxn modelId="{62C84778-1304-D34B-8FF3-98B51EC0CA85}" type="presParOf" srcId="{B1EF8B2C-84EA-7A47-A4A3-0A7BC4EAD06C}" destId="{192B681F-91C4-AF4E-B79D-C7793AA9A6E3}" srcOrd="0" destOrd="0" presId="urn:microsoft.com/office/officeart/2008/layout/HalfCircleOrganizationChart"/>
    <dgm:cxn modelId="{CE490654-7824-B84F-81DF-23BCFC502664}" type="presParOf" srcId="{B1EF8B2C-84EA-7A47-A4A3-0A7BC4EAD06C}" destId="{72EC0DAB-5DCC-3743-989B-0DB7633AC99A}" srcOrd="1" destOrd="0" presId="urn:microsoft.com/office/officeart/2008/layout/HalfCircleOrganizationChart"/>
    <dgm:cxn modelId="{F6271AD6-7042-CE48-BF2B-6986D590C33D}" type="presParOf" srcId="{B1EF8B2C-84EA-7A47-A4A3-0A7BC4EAD06C}" destId="{9DE48F64-63EE-6C41-98AA-261C1CF4B2A3}" srcOrd="2" destOrd="0" presId="urn:microsoft.com/office/officeart/2008/layout/HalfCircleOrganizationChart"/>
    <dgm:cxn modelId="{D2537347-BC1B-6D46-A850-94DB143C8720}" type="presParOf" srcId="{B1EF8B2C-84EA-7A47-A4A3-0A7BC4EAD06C}" destId="{0BF0BE85-E423-A843-B9AB-EA5B9369F662}" srcOrd="3" destOrd="0" presId="urn:microsoft.com/office/officeart/2008/layout/HalfCircleOrganizationChart"/>
    <dgm:cxn modelId="{DC739001-0A1D-9649-801C-04B7AB060700}" type="presParOf" srcId="{63957DCA-AF7B-914E-8BBB-44B073008C15}" destId="{18242CA4-A70C-8C46-93EC-382AB38BF6ED}" srcOrd="1" destOrd="0" presId="urn:microsoft.com/office/officeart/2008/layout/HalfCircleOrganizationChart"/>
    <dgm:cxn modelId="{EAEE5F93-F77B-0942-89B9-4766CD829498}" type="presParOf" srcId="{63957DCA-AF7B-914E-8BBB-44B073008C15}" destId="{C5E99255-DB7B-6F4D-A5CF-A4526D87AC2F}" srcOrd="2" destOrd="0" presId="urn:microsoft.com/office/officeart/2008/layout/HalfCircleOrganizationChart"/>
    <dgm:cxn modelId="{576BF888-2493-DD48-B06E-FED7CD5D3039}" type="presParOf" srcId="{7D68A9C3-7AFE-884E-A5C2-407FA5A1DE85}" destId="{7E1E19D2-B6CC-E34F-8DFA-78C3989F2998}" srcOrd="2" destOrd="0" presId="urn:microsoft.com/office/officeart/2008/layout/HalfCircleOrganizationChart"/>
    <dgm:cxn modelId="{9CBEAEAD-A16D-B645-AA5D-8CBE50AD7E1D}" type="presParOf" srcId="{79D3F9B6-5C07-594B-8B56-0AFDAB030CBE}" destId="{7075C42A-DCAA-5B49-A821-80CC02BDB78F}" srcOrd="2" destOrd="0" presId="urn:microsoft.com/office/officeart/2008/layout/HalfCircleOrganizationChart"/>
    <dgm:cxn modelId="{0F9F58B8-E87F-5F4A-9C07-7C36E09954A8}" type="presParOf" srcId="{A49555AC-5C29-674A-8009-91FC9632F983}" destId="{5D310A1C-7E93-E14A-9F38-9F4BFDD11134}" srcOrd="8" destOrd="0" presId="urn:microsoft.com/office/officeart/2008/layout/HalfCircleOrganizationChart"/>
    <dgm:cxn modelId="{2BCE213B-1DB2-3C4C-BBB0-566F2A62DAA6}" type="presParOf" srcId="{A49555AC-5C29-674A-8009-91FC9632F983}" destId="{0681FBFB-A88A-A248-8813-82B3CB41ABD4}" srcOrd="9" destOrd="0" presId="urn:microsoft.com/office/officeart/2008/layout/HalfCircleOrganizationChart"/>
    <dgm:cxn modelId="{236FD0A1-7445-9040-85DE-BDCADD81A8BA}" type="presParOf" srcId="{0681FBFB-A88A-A248-8813-82B3CB41ABD4}" destId="{1FC0C2BC-1A0D-854F-9587-B0AA255DE6C7}" srcOrd="0" destOrd="0" presId="urn:microsoft.com/office/officeart/2008/layout/HalfCircleOrganizationChart"/>
    <dgm:cxn modelId="{B7B6B7DD-D384-8D4E-AA23-7E30DFAF6925}" type="presParOf" srcId="{1FC0C2BC-1A0D-854F-9587-B0AA255DE6C7}" destId="{79B657D3-E685-EE40-84FD-F5F87664B2D8}" srcOrd="0" destOrd="0" presId="urn:microsoft.com/office/officeart/2008/layout/HalfCircleOrganizationChart"/>
    <dgm:cxn modelId="{3CAE7D9F-CDDB-F647-ACC7-19354E0D53ED}" type="presParOf" srcId="{1FC0C2BC-1A0D-854F-9587-B0AA255DE6C7}" destId="{0993E8EE-5E01-1343-BECA-9A7D2BA0EE75}" srcOrd="1" destOrd="0" presId="urn:microsoft.com/office/officeart/2008/layout/HalfCircleOrganizationChart"/>
    <dgm:cxn modelId="{6785627D-7564-E045-944D-B7B7F8B9C188}" type="presParOf" srcId="{1FC0C2BC-1A0D-854F-9587-B0AA255DE6C7}" destId="{CF545830-93F8-5145-AD78-E586A0D86EC8}" srcOrd="2" destOrd="0" presId="urn:microsoft.com/office/officeart/2008/layout/HalfCircleOrganizationChart"/>
    <dgm:cxn modelId="{AD8BFFC6-524F-8B45-B0CE-5F998CC34A8F}" type="presParOf" srcId="{1FC0C2BC-1A0D-854F-9587-B0AA255DE6C7}" destId="{3A494164-DFB0-5B4A-A87A-3F1EC2B7B6CB}" srcOrd="3" destOrd="0" presId="urn:microsoft.com/office/officeart/2008/layout/HalfCircleOrganizationChart"/>
    <dgm:cxn modelId="{6E59DB98-8FC7-494E-A301-ADEF6DDCAC69}" type="presParOf" srcId="{0681FBFB-A88A-A248-8813-82B3CB41ABD4}" destId="{EE9FF1C4-04C1-7B40-8276-38008F2A7A17}" srcOrd="1" destOrd="0" presId="urn:microsoft.com/office/officeart/2008/layout/HalfCircleOrganizationChart"/>
    <dgm:cxn modelId="{B01A17BA-2A68-CA48-992A-AACDBB7DBFCF}" type="presParOf" srcId="{0681FBFB-A88A-A248-8813-82B3CB41ABD4}" destId="{FAD3C585-F64C-DD49-8CEE-A2E5826599C3}" srcOrd="2" destOrd="0" presId="urn:microsoft.com/office/officeart/2008/layout/HalfCircleOrganizationChart"/>
    <dgm:cxn modelId="{9216AE31-45AF-DA4E-8306-16308B434D5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714490"/>
          <a:ext cx="3915960" cy="299581"/>
        </a:xfrm>
        <a:custGeom>
          <a:avLst/>
          <a:gdLst/>
          <a:ahLst/>
          <a:cxnLst/>
          <a:rect l="0" t="0" r="0" b="0"/>
          <a:pathLst>
            <a:path>
              <a:moveTo>
                <a:pt x="0" y="0"/>
              </a:moveTo>
              <a:lnTo>
                <a:pt x="0" y="149790"/>
              </a:lnTo>
              <a:lnTo>
                <a:pt x="3915960" y="149790"/>
              </a:lnTo>
              <a:lnTo>
                <a:pt x="391596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9437265" y="2740233"/>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9391545" y="1727362"/>
          <a:ext cx="91440" cy="299581"/>
        </a:xfrm>
        <a:custGeom>
          <a:avLst/>
          <a:gdLst/>
          <a:ahLst/>
          <a:cxnLst/>
          <a:rect l="0" t="0" r="0" b="0"/>
          <a:pathLst>
            <a:path>
              <a:moveTo>
                <a:pt x="45720" y="0"/>
              </a:moveTo>
              <a:lnTo>
                <a:pt x="45720" y="29958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714490"/>
          <a:ext cx="2189799" cy="299581"/>
        </a:xfrm>
        <a:custGeom>
          <a:avLst/>
          <a:gdLst/>
          <a:ahLst/>
          <a:cxnLst/>
          <a:rect l="0" t="0" r="0" b="0"/>
          <a:pathLst>
            <a:path>
              <a:moveTo>
                <a:pt x="0" y="0"/>
              </a:moveTo>
              <a:lnTo>
                <a:pt x="0" y="149790"/>
              </a:lnTo>
              <a:lnTo>
                <a:pt x="2189799" y="149790"/>
              </a:lnTo>
              <a:lnTo>
                <a:pt x="2189799"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E30B5-FFB1-4F4B-B004-EDBCAAFB4D16}">
      <dsp:nvSpPr>
        <dsp:cNvPr id="0" name=""/>
        <dsp:cNvSpPr/>
      </dsp:nvSpPr>
      <dsp:spPr>
        <a:xfrm>
          <a:off x="6783827" y="1727362"/>
          <a:ext cx="656226" cy="4479459"/>
        </a:xfrm>
        <a:custGeom>
          <a:avLst/>
          <a:gdLst/>
          <a:ahLst/>
          <a:cxnLst/>
          <a:rect l="0" t="0" r="0" b="0"/>
          <a:pathLst>
            <a:path>
              <a:moveTo>
                <a:pt x="0" y="0"/>
              </a:moveTo>
              <a:lnTo>
                <a:pt x="0" y="4479459"/>
              </a:lnTo>
              <a:lnTo>
                <a:pt x="656226" y="44794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2207A-8553-8A45-81A8-77A4A411237B}">
      <dsp:nvSpPr>
        <dsp:cNvPr id="0" name=""/>
        <dsp:cNvSpPr/>
      </dsp:nvSpPr>
      <dsp:spPr>
        <a:xfrm>
          <a:off x="6783827" y="1727362"/>
          <a:ext cx="656226" cy="3466588"/>
        </a:xfrm>
        <a:custGeom>
          <a:avLst/>
          <a:gdLst/>
          <a:ahLst/>
          <a:cxnLst/>
          <a:rect l="0" t="0" r="0" b="0"/>
          <a:pathLst>
            <a:path>
              <a:moveTo>
                <a:pt x="0" y="0"/>
              </a:moveTo>
              <a:lnTo>
                <a:pt x="0" y="3466588"/>
              </a:lnTo>
              <a:lnTo>
                <a:pt x="656226" y="346658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AD7B6-9400-1842-9874-E05501E4063F}">
      <dsp:nvSpPr>
        <dsp:cNvPr id="0" name=""/>
        <dsp:cNvSpPr/>
      </dsp:nvSpPr>
      <dsp:spPr>
        <a:xfrm>
          <a:off x="6783827" y="1727362"/>
          <a:ext cx="656226" cy="2453716"/>
        </a:xfrm>
        <a:custGeom>
          <a:avLst/>
          <a:gdLst/>
          <a:ahLst/>
          <a:cxnLst/>
          <a:rect l="0" t="0" r="0" b="0"/>
          <a:pathLst>
            <a:path>
              <a:moveTo>
                <a:pt x="0" y="0"/>
              </a:moveTo>
              <a:lnTo>
                <a:pt x="0" y="2453716"/>
              </a:lnTo>
              <a:lnTo>
                <a:pt x="656226" y="245371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C712AC-B8DE-5241-96D2-D2D7BFB901BB}">
      <dsp:nvSpPr>
        <dsp:cNvPr id="0" name=""/>
        <dsp:cNvSpPr/>
      </dsp:nvSpPr>
      <dsp:spPr>
        <a:xfrm>
          <a:off x="6783827" y="1727362"/>
          <a:ext cx="656226" cy="1440845"/>
        </a:xfrm>
        <a:custGeom>
          <a:avLst/>
          <a:gdLst/>
          <a:ahLst/>
          <a:cxnLst/>
          <a:rect l="0" t="0" r="0" b="0"/>
          <a:pathLst>
            <a:path>
              <a:moveTo>
                <a:pt x="0" y="0"/>
              </a:moveTo>
              <a:lnTo>
                <a:pt x="0" y="1440845"/>
              </a:lnTo>
              <a:lnTo>
                <a:pt x="656226" y="14408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783827" y="1727362"/>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783827" y="714490"/>
          <a:ext cx="463638" cy="299581"/>
        </a:xfrm>
        <a:custGeom>
          <a:avLst/>
          <a:gdLst/>
          <a:ahLst/>
          <a:cxnLst/>
          <a:rect l="0" t="0" r="0" b="0"/>
          <a:pathLst>
            <a:path>
              <a:moveTo>
                <a:pt x="463638" y="0"/>
              </a:moveTo>
              <a:lnTo>
                <a:pt x="463638"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5057666" y="714490"/>
          <a:ext cx="2189799" cy="299581"/>
        </a:xfrm>
        <a:custGeom>
          <a:avLst/>
          <a:gdLst/>
          <a:ahLst/>
          <a:cxnLst/>
          <a:rect l="0" t="0" r="0" b="0"/>
          <a:pathLst>
            <a:path>
              <a:moveTo>
                <a:pt x="2189799" y="0"/>
              </a:moveTo>
              <a:lnTo>
                <a:pt x="2189799"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3331505" y="714490"/>
          <a:ext cx="3915960" cy="299581"/>
        </a:xfrm>
        <a:custGeom>
          <a:avLst/>
          <a:gdLst/>
          <a:ahLst/>
          <a:cxnLst/>
          <a:rect l="0" t="0" r="0" b="0"/>
          <a:pathLst>
            <a:path>
              <a:moveTo>
                <a:pt x="3915960" y="0"/>
              </a:moveTo>
              <a:lnTo>
                <a:pt x="3915960"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890821" y="1200"/>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890821" y="1200"/>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534176" y="129593"/>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node</a:t>
          </a:r>
          <a:endParaRPr lang="en-US" sz="1400" kern="1200" dirty="0">
            <a:latin typeface="Courier New" panose="02070309020205020404" pitchFamily="49" charset="0"/>
            <a:cs typeface="Courier New" panose="02070309020205020404" pitchFamily="49" charset="0"/>
          </a:endParaRPr>
        </a:p>
      </dsp:txBody>
      <dsp:txXfrm>
        <a:off x="6534176" y="129593"/>
        <a:ext cx="1426579" cy="456505"/>
      </dsp:txXfrm>
    </dsp:sp>
    <dsp:sp modelId="{42549172-AA64-A840-B29A-9C3F45CE9EE5}">
      <dsp:nvSpPr>
        <dsp:cNvPr id="0" name=""/>
        <dsp:cNvSpPr/>
      </dsp:nvSpPr>
      <dsp:spPr>
        <a:xfrm>
          <a:off x="297486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297486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261821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ipaddress</a:t>
          </a:r>
          <a:endParaRPr lang="en-US" sz="1400" kern="1200" dirty="0">
            <a:latin typeface="Courier New" panose="02070309020205020404" pitchFamily="49" charset="0"/>
            <a:cs typeface="Courier New" panose="02070309020205020404" pitchFamily="49" charset="0"/>
          </a:endParaRPr>
        </a:p>
      </dsp:txBody>
      <dsp:txXfrm>
        <a:off x="2618215" y="1142464"/>
        <a:ext cx="1426579" cy="456505"/>
      </dsp:txXfrm>
    </dsp:sp>
    <dsp:sp modelId="{B6FDC77A-3C83-BB4E-BC88-7F6692336B41}">
      <dsp:nvSpPr>
        <dsp:cNvPr id="0" name=""/>
        <dsp:cNvSpPr/>
      </dsp:nvSpPr>
      <dsp:spPr>
        <a:xfrm>
          <a:off x="470102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470102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434437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hostname</a:t>
          </a:r>
          <a:endParaRPr lang="en-US" sz="1400" kern="1200" dirty="0">
            <a:latin typeface="Courier New" panose="02070309020205020404" pitchFamily="49" charset="0"/>
            <a:cs typeface="Courier New" panose="02070309020205020404" pitchFamily="49" charset="0"/>
          </a:endParaRPr>
        </a:p>
      </dsp:txBody>
      <dsp:txXfrm>
        <a:off x="4344376" y="1142464"/>
        <a:ext cx="1426579" cy="456505"/>
      </dsp:txXfrm>
    </dsp:sp>
    <dsp:sp modelId="{6FE385BF-D2AB-EC41-94A3-9BBD64D9BC9B}">
      <dsp:nvSpPr>
        <dsp:cNvPr id="0" name=""/>
        <dsp:cNvSpPr/>
      </dsp:nvSpPr>
      <dsp:spPr>
        <a:xfrm>
          <a:off x="6427182"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427182"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6070537"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cloud</a:t>
          </a:r>
          <a:endParaRPr lang="en-US" sz="1400" kern="1200" dirty="0">
            <a:latin typeface="Courier New" panose="02070309020205020404" pitchFamily="49" charset="0"/>
            <a:cs typeface="Courier New" panose="02070309020205020404" pitchFamily="49" charset="0"/>
          </a:endParaRPr>
        </a:p>
      </dsp:txBody>
      <dsp:txXfrm>
        <a:off x="6070537" y="1142464"/>
        <a:ext cx="1426579" cy="456505"/>
      </dsp:txXfrm>
    </dsp:sp>
    <dsp:sp modelId="{577DBC34-A896-B748-9D9E-587430B83FAB}">
      <dsp:nvSpPr>
        <dsp:cNvPr id="0" name=""/>
        <dsp:cNvSpPr/>
      </dsp:nvSpPr>
      <dsp:spPr>
        <a:xfrm>
          <a:off x="7354459"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54459"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97814"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public_ipv4</a:t>
          </a:r>
          <a:endParaRPr lang="en-US" sz="1400" kern="1200" dirty="0">
            <a:latin typeface="Courier New" panose="02070309020205020404" pitchFamily="49" charset="0"/>
            <a:cs typeface="Courier New" panose="02070309020205020404" pitchFamily="49" charset="0"/>
          </a:endParaRPr>
        </a:p>
      </dsp:txBody>
      <dsp:txXfrm>
        <a:off x="6997814" y="2155335"/>
        <a:ext cx="1426579" cy="456505"/>
      </dsp:txXfrm>
    </dsp:sp>
    <dsp:sp modelId="{DC68BFBB-CFBB-0848-8314-817F51560838}">
      <dsp:nvSpPr>
        <dsp:cNvPr id="0" name=""/>
        <dsp:cNvSpPr/>
      </dsp:nvSpPr>
      <dsp:spPr>
        <a:xfrm>
          <a:off x="7354459"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87B1F0-7769-6647-8FFE-7B71E42DCD62}">
      <dsp:nvSpPr>
        <dsp:cNvPr id="0" name=""/>
        <dsp:cNvSpPr/>
      </dsp:nvSpPr>
      <dsp:spPr>
        <a:xfrm>
          <a:off x="7354459"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ABE52-627E-3541-9DBD-7D72C50D5AFF}">
      <dsp:nvSpPr>
        <dsp:cNvPr id="0" name=""/>
        <dsp:cNvSpPr/>
      </dsp:nvSpPr>
      <dsp:spPr>
        <a:xfrm>
          <a:off x="6997814"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local_ipv4</a:t>
          </a:r>
          <a:endParaRPr lang="en-US" sz="1400" kern="1200" dirty="0"/>
        </a:p>
      </dsp:txBody>
      <dsp:txXfrm>
        <a:off x="6997814" y="3168207"/>
        <a:ext cx="1426579" cy="456505"/>
      </dsp:txXfrm>
    </dsp:sp>
    <dsp:sp modelId="{542518DF-BADD-4849-B165-CA442662A344}">
      <dsp:nvSpPr>
        <dsp:cNvPr id="0" name=""/>
        <dsp:cNvSpPr/>
      </dsp:nvSpPr>
      <dsp:spPr>
        <a:xfrm>
          <a:off x="7354459" y="4052686"/>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40B29-3981-2342-BB2A-FA38D7E7B2B6}">
      <dsp:nvSpPr>
        <dsp:cNvPr id="0" name=""/>
        <dsp:cNvSpPr/>
      </dsp:nvSpPr>
      <dsp:spPr>
        <a:xfrm>
          <a:off x="7354459" y="4052686"/>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17058-D009-5C49-8EF9-EFAB586269A2}">
      <dsp:nvSpPr>
        <dsp:cNvPr id="0" name=""/>
        <dsp:cNvSpPr/>
      </dsp:nvSpPr>
      <dsp:spPr>
        <a:xfrm>
          <a:off x="6997814" y="4181078"/>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public_hostname</a:t>
          </a:r>
          <a:endParaRPr lang="en-US" sz="1400" kern="1200" dirty="0"/>
        </a:p>
      </dsp:txBody>
      <dsp:txXfrm>
        <a:off x="6997814" y="4181078"/>
        <a:ext cx="1426579" cy="456505"/>
      </dsp:txXfrm>
    </dsp:sp>
    <dsp:sp modelId="{FC1A8EF0-7F23-CA4D-AE66-E3D914EA845D}">
      <dsp:nvSpPr>
        <dsp:cNvPr id="0" name=""/>
        <dsp:cNvSpPr/>
      </dsp:nvSpPr>
      <dsp:spPr>
        <a:xfrm>
          <a:off x="7354459" y="5065557"/>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0191F-9713-F24E-B3DD-605BC208B4DB}">
      <dsp:nvSpPr>
        <dsp:cNvPr id="0" name=""/>
        <dsp:cNvSpPr/>
      </dsp:nvSpPr>
      <dsp:spPr>
        <a:xfrm>
          <a:off x="7354459" y="5065557"/>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6FC43-1950-A749-818C-AABE9452B572}">
      <dsp:nvSpPr>
        <dsp:cNvPr id="0" name=""/>
        <dsp:cNvSpPr/>
      </dsp:nvSpPr>
      <dsp:spPr>
        <a:xfrm>
          <a:off x="6997814" y="5193950"/>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local_hostname</a:t>
          </a:r>
          <a:endParaRPr lang="en-US" sz="1400" kern="1200" dirty="0"/>
        </a:p>
      </dsp:txBody>
      <dsp:txXfrm>
        <a:off x="6997814" y="5193950"/>
        <a:ext cx="1426579" cy="456505"/>
      </dsp:txXfrm>
    </dsp:sp>
    <dsp:sp modelId="{D0AE57B9-ABD7-224B-9F9E-64B67E411476}">
      <dsp:nvSpPr>
        <dsp:cNvPr id="0" name=""/>
        <dsp:cNvSpPr/>
      </dsp:nvSpPr>
      <dsp:spPr>
        <a:xfrm>
          <a:off x="7354459" y="6078429"/>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4E023-17B7-8E40-B08D-C110A6903776}">
      <dsp:nvSpPr>
        <dsp:cNvPr id="0" name=""/>
        <dsp:cNvSpPr/>
      </dsp:nvSpPr>
      <dsp:spPr>
        <a:xfrm>
          <a:off x="7354459" y="6078429"/>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46620-0FA7-4144-B767-472D4A0AEACD}">
      <dsp:nvSpPr>
        <dsp:cNvPr id="0" name=""/>
        <dsp:cNvSpPr/>
      </dsp:nvSpPr>
      <dsp:spPr>
        <a:xfrm>
          <a:off x="6997814" y="6206821"/>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t>
          </a:r>
          <a:endParaRPr lang="en-US" sz="1400" kern="1200" dirty="0"/>
        </a:p>
      </dsp:txBody>
      <dsp:txXfrm>
        <a:off x="6997814" y="6206821"/>
        <a:ext cx="1426579" cy="456505"/>
      </dsp:txXfrm>
    </dsp:sp>
    <dsp:sp modelId="{0F621EC2-8E12-0549-A2AA-DEA3673AA5A3}">
      <dsp:nvSpPr>
        <dsp:cNvPr id="0" name=""/>
        <dsp:cNvSpPr/>
      </dsp:nvSpPr>
      <dsp:spPr>
        <a:xfrm>
          <a:off x="908062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08062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872397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cpu</a:t>
          </a:r>
          <a:endParaRPr lang="en-US" sz="1400" kern="1200" dirty="0">
            <a:latin typeface="Courier New" panose="02070309020205020404" pitchFamily="49" charset="0"/>
            <a:cs typeface="Courier New" panose="02070309020205020404" pitchFamily="49" charset="0"/>
          </a:endParaRPr>
        </a:p>
      </dsp:txBody>
      <dsp:txXfrm>
        <a:off x="8723975" y="1142464"/>
        <a:ext cx="1426579" cy="456505"/>
      </dsp:txXfrm>
    </dsp:sp>
    <dsp:sp modelId="{A49E9390-BD0F-C24A-9449-9F4ADBBD70B3}">
      <dsp:nvSpPr>
        <dsp:cNvPr id="0" name=""/>
        <dsp:cNvSpPr/>
      </dsp:nvSpPr>
      <dsp:spPr>
        <a:xfrm>
          <a:off x="9080620"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080620"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8723975"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0</a:t>
          </a:r>
          <a:endParaRPr lang="en-US" sz="1400" kern="1200" dirty="0">
            <a:latin typeface="Courier New" panose="02070309020205020404" pitchFamily="49" charset="0"/>
            <a:cs typeface="Courier New" panose="02070309020205020404" pitchFamily="49" charset="0"/>
          </a:endParaRPr>
        </a:p>
      </dsp:txBody>
      <dsp:txXfrm>
        <a:off x="8723975" y="2155335"/>
        <a:ext cx="1426579" cy="456505"/>
      </dsp:txXfrm>
    </dsp:sp>
    <dsp:sp modelId="{72EC0DAB-5DCC-3743-989B-0DB7633AC99A}">
      <dsp:nvSpPr>
        <dsp:cNvPr id="0" name=""/>
        <dsp:cNvSpPr/>
      </dsp:nvSpPr>
      <dsp:spPr>
        <a:xfrm>
          <a:off x="10007897"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007897"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9651252"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mhz</a:t>
          </a:r>
          <a:endParaRPr lang="en-US" sz="1400" kern="1200" dirty="0">
            <a:latin typeface="Courier New" panose="02070309020205020404" pitchFamily="49" charset="0"/>
            <a:cs typeface="Courier New" panose="02070309020205020404" pitchFamily="49" charset="0"/>
          </a:endParaRPr>
        </a:p>
      </dsp:txBody>
      <dsp:txXfrm>
        <a:off x="9651252" y="3168207"/>
        <a:ext cx="1426579" cy="456505"/>
      </dsp:txXfrm>
    </dsp:sp>
    <dsp:sp modelId="{0993E8EE-5E01-1343-BECA-9A7D2BA0EE75}">
      <dsp:nvSpPr>
        <dsp:cNvPr id="0" name=""/>
        <dsp:cNvSpPr/>
      </dsp:nvSpPr>
      <dsp:spPr>
        <a:xfrm>
          <a:off x="1080678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080678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045013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a:t>
          </a:r>
          <a:endParaRPr lang="en-US" sz="1400" kern="1200" dirty="0">
            <a:latin typeface="Courier New" panose="02070309020205020404" pitchFamily="49" charset="0"/>
            <a:cs typeface="Courier New" panose="02070309020205020404" pitchFamily="49" charset="0"/>
          </a:endParaRPr>
        </a:p>
      </dsp:txBody>
      <dsp:txXfrm>
        <a:off x="10450136" y="1142464"/>
        <a:ext cx="1426579" cy="45650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iki.apache.org/solr/SolrQuerySyntax"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121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/1pQmPar</a:t>
            </a:r>
          </a:p>
          <a:p>
            <a:endParaRPr lang="en-US" dirty="0" smtClean="0"/>
          </a:p>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/1pQmPar</a:t>
            </a:r>
          </a:p>
          <a:p>
            <a:endParaRPr lang="en-US" dirty="0" smtClean="0"/>
          </a:p>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/1Xoai9R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449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populate </a:t>
            </a:r>
            <a:r>
              <a:rPr lang="en-US" dirty="0" err="1" smtClean="0"/>
              <a:t>haproxy.cfg</a:t>
            </a:r>
            <a:r>
              <a:rPr lang="en-US" dirty="0" smtClean="0"/>
              <a:t> with the IP</a:t>
            </a:r>
            <a:r>
              <a:rPr lang="en-US" baseline="0" dirty="0" smtClean="0"/>
              <a:t> Addresses of the webservers – i.e. we need to configure the load balancing pool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211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need to populate </a:t>
            </a:r>
            <a:r>
              <a:rPr lang="en-US" dirty="0" err="1" smtClean="0"/>
              <a:t>haproxy.cfg</a:t>
            </a:r>
            <a:r>
              <a:rPr lang="en-US" dirty="0" smtClean="0"/>
              <a:t> with the IP</a:t>
            </a:r>
            <a:r>
              <a:rPr lang="en-US" baseline="0" dirty="0" smtClean="0"/>
              <a:t> Addresses of the webservers – i.e. we need to configure the load balancing pool</a:t>
            </a:r>
            <a:endParaRPr lang="en-US" dirty="0" smtClean="0"/>
          </a:p>
          <a:p>
            <a:endParaRPr lang="en-US" dirty="0" smtClean="0"/>
          </a:p>
          <a:p>
            <a:r>
              <a:rPr lang="en-US" dirty="0" smtClean="0"/>
              <a:t>But this needs to be updated </a:t>
            </a:r>
            <a:r>
              <a:rPr lang="en-US" dirty="0" err="1" smtClean="0"/>
              <a:t>dymacially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4509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pull the IP Address in from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160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we're seeing is the '</a:t>
            </a:r>
            <a:r>
              <a:rPr lang="en-US" dirty="0" err="1" smtClean="0"/>
              <a:t>ipaddress</a:t>
            </a:r>
            <a:r>
              <a:rPr lang="en-US" dirty="0" smtClean="0"/>
              <a:t>' node</a:t>
            </a:r>
            <a:r>
              <a:rPr lang="en-US" baseline="0" dirty="0" smtClean="0"/>
              <a:t> attribute returns the node's non-routable IP Address (IPs in the range </a:t>
            </a:r>
            <a:r>
              <a:rPr lang="hr-HR" baseline="0" dirty="0" smtClean="0"/>
              <a:t>172.16.0.0 - 172.31.255.255 cannot be access from outside their local own network)</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These ec2 specific attributes only appear if the file '/</a:t>
            </a:r>
            <a:r>
              <a:rPr lang="en-US" dirty="0" err="1" smtClean="0"/>
              <a:t>etc</a:t>
            </a:r>
            <a:r>
              <a:rPr lang="en-US" dirty="0" smtClean="0"/>
              <a:t>/chef/</a:t>
            </a:r>
            <a:r>
              <a:rPr lang="en-US" dirty="0" err="1" smtClean="0"/>
              <a:t>ohai</a:t>
            </a:r>
            <a:r>
              <a:rPr lang="en-US" dirty="0" smtClean="0"/>
              <a:t>/hints//ec2.json' exists</a:t>
            </a:r>
            <a:r>
              <a:rPr lang="en-US" baseline="0" dirty="0" smtClean="0"/>
              <a:t> and contains {}.  This file can be placed manually, but is placed automatically if you use the `knife ec2 ` plugin (i.e. `knife ec2 server create …`) or using Chef Provisioning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/1pQo0qd</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http://</a:t>
            </a:r>
            <a:r>
              <a:rPr lang="en-US" dirty="0" err="1" smtClean="0"/>
              <a:t>bit.ly</a:t>
            </a:r>
            <a:r>
              <a:rPr lang="en-US" dirty="0" smtClean="0"/>
              <a:t>/1pQnwQZ</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/1pQnwQZ</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/1pQnwQZ</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This time we will </a:t>
            </a:r>
            <a:r>
              <a:rPr lang="en-US" dirty="0" err="1" smtClean="0"/>
              <a:t>setthe</a:t>
            </a:r>
            <a:r>
              <a:rPr lang="en-US" dirty="0" smtClean="0"/>
              <a:t> </a:t>
            </a:r>
            <a:r>
              <a:rPr lang="en-US" dirty="0" err="1" smtClean="0"/>
              <a:t>runlist</a:t>
            </a:r>
            <a:r>
              <a:rPr lang="en-US" dirty="0" smtClean="0"/>
              <a:t> at bootstrap time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095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normAutofit lnSpcReduction="10000"/>
          </a:bodyPr>
          <a:lstStyle/>
          <a:p>
            <a:r>
              <a:rPr lang="en-US" sz="1600" dirty="0" smtClean="0"/>
              <a:t>We have been using a form of the search criteria already when we have employed the `knife </a:t>
            </a:r>
            <a:r>
              <a:rPr lang="en-US" sz="1600" dirty="0" err="1" smtClean="0"/>
              <a:t>ssh</a:t>
            </a:r>
            <a:r>
              <a:rPr lang="en-US" sz="1600" dirty="0" smtClean="0"/>
              <a:t>` command. The search criteria that we have been using up to this point is "*:*" which we explained matched every node within our </a:t>
            </a:r>
            <a:r>
              <a:rPr lang="en-US" sz="1600" dirty="0" smtClean="0">
                <a:solidFill>
                  <a:schemeClr val="tx1"/>
                </a:solidFill>
                <a:latin typeface="Arial" panose="020B0604020202020204" pitchFamily="34" charset="0"/>
                <a:cs typeface="Arial" panose="020B0604020202020204" pitchFamily="34" charset="0"/>
              </a:rPr>
              <a:t>infrastructure</a:t>
            </a:r>
            <a:r>
              <a:rPr lang="en-US" sz="1600" dirty="0" smtClean="0"/>
              <a:t>.</a:t>
            </a:r>
          </a:p>
          <a:p>
            <a:endParaRPr lang="en-US" sz="1600" dirty="0" smtClean="0"/>
          </a:p>
          <a:p>
            <a:r>
              <a:rPr lang="en-US" sz="1600" dirty="0" smtClean="0"/>
              <a:t>Querying and returning every node is not exactly what we need to solve our current problem. Scenario: We want only to return a subset of our nodes--only the nodes that are webservers.</a:t>
            </a:r>
          </a:p>
          <a:p>
            <a:endParaRPr lang="en-US" sz="1600" dirty="0" smtClean="0"/>
          </a:p>
          <a:p>
            <a:r>
              <a:rPr lang="en-US" sz="1600" dirty="0" smtClean="0"/>
              <a:t>Let's examine the search criteria more so we can understand how it works and how we can use it to find a subset of the nodes--only the nodes that are webservers.</a:t>
            </a: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More </a:t>
            </a:r>
            <a:r>
              <a:rPr lang="en-US" sz="1600" dirty="0">
                <a:latin typeface="Lucida Grande" charset="0"/>
                <a:cs typeface="Lucida Grande" charset="0"/>
                <a:sym typeface="Lucida Grande" charset="0"/>
              </a:rPr>
              <a:t>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38547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hu-HU"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4" r:id="rId15"/>
    <p:sldLayoutId id="2147483805" r:id="rId16"/>
    <p:sldLayoutId id="2147483806" r:id="rId17"/>
    <p:sldLayoutId id="2147483808" r:id="rId18"/>
    <p:sldLayoutId id="2147483809" r:id="rId19"/>
    <p:sldLayoutId id="2147483810" r:id="rId20"/>
    <p:sldLayoutId id="2147483811" r:id="rId21"/>
    <p:sldLayoutId id="214748381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bit.ly/1Xoai9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bit.ly/1Xoai9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Templates,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p>
          <a:p>
            <a:endParaRPr lang="en-US" dirty="0"/>
          </a:p>
          <a:p>
            <a:r>
              <a:rPr lang="en-US" b="1" dirty="0"/>
              <a:t>Search</a:t>
            </a:r>
            <a:r>
              <a:rPr lang="en-US" dirty="0"/>
              <a:t> allows you to retrieve information across multiple nodes</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466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3458307"/>
            <a:ext cx="5979629" cy="241263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searchable index of all nodes within our infrastructure</a:t>
            </a:r>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2029941"/>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10043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noGrp="1" noChangeArrowheads="1"/>
          </p:cNvSpPr>
          <p:nvPr>
            <p:ph type="title"/>
          </p:nvPr>
        </p:nvSpPr>
        <p:spPr/>
        <p:txBody>
          <a:bodyPr/>
          <a:lstStyle/>
          <a:p>
            <a:r>
              <a:rPr lang="en-US" smtClean="0"/>
              <a:t>What is search?</a:t>
            </a:r>
            <a:endParaRPr lang="en-US" dirty="0"/>
          </a:p>
        </p:txBody>
      </p:sp>
      <p:sp>
        <p:nvSpPr>
          <p:cNvPr id="861186" name="Rectangle 2"/>
          <p:cNvSpPr>
            <a:spLocks noGrp="1" noChangeArrowheads="1"/>
          </p:cNvSpPr>
          <p:nvPr>
            <p:ph type="body" sz="quarter" idx="12"/>
          </p:nvPr>
        </p:nvSpPr>
        <p:spPr>
          <a:xfrm>
            <a:off x="677334" y="1147161"/>
            <a:ext cx="12636764" cy="7128785"/>
          </a:xfrm>
        </p:spPr>
        <p:txBody>
          <a:bodyPr/>
          <a:lstStyle/>
          <a:p>
            <a:pPr>
              <a:lnSpc>
                <a:spcPct val="120000"/>
              </a:lnSpc>
            </a:pPr>
            <a:r>
              <a:rPr lang="en-US" dirty="0" smtClean="0"/>
              <a:t>Use search to query data indexed on the chef server</a:t>
            </a:r>
          </a:p>
          <a:p>
            <a:pPr>
              <a:lnSpc>
                <a:spcPct val="120000"/>
              </a:lnSpc>
            </a:pPr>
            <a:endParaRPr lang="en-US" dirty="0" smtClean="0"/>
          </a:p>
          <a:p>
            <a:pPr>
              <a:lnSpc>
                <a:spcPct val="120000"/>
              </a:lnSpc>
            </a:pPr>
            <a:r>
              <a:rPr lang="en-US" sz="3600" dirty="0" smtClean="0"/>
              <a:t>The search </a:t>
            </a:r>
            <a:r>
              <a:rPr lang="en-US" sz="3600" dirty="0" smtClean="0">
                <a:sym typeface="Arial Bold" charset="0"/>
              </a:rPr>
              <a:t>runs </a:t>
            </a:r>
            <a:r>
              <a:rPr lang="en-US" sz="3600" dirty="0">
                <a:sym typeface="Arial Bold" charset="0"/>
              </a:rPr>
              <a:t>on</a:t>
            </a:r>
            <a:r>
              <a:rPr lang="en-US" sz="3600" dirty="0"/>
              <a:t> the server and is </a:t>
            </a:r>
            <a:r>
              <a:rPr lang="en-US" sz="3600" dirty="0">
                <a:sym typeface="Arial Bold" charset="0"/>
              </a:rPr>
              <a:t>invoked from</a:t>
            </a:r>
            <a:r>
              <a:rPr lang="en-US" sz="3600" dirty="0"/>
              <a:t> within a recipe or using knife</a:t>
            </a:r>
          </a:p>
          <a:p>
            <a:pPr>
              <a:lnSpc>
                <a:spcPct val="120000"/>
              </a:lnSpc>
            </a:pP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t> can be 'client', 'environment', 'node', 'role', (or the name of a data bag)</a:t>
            </a:r>
          </a:p>
          <a:p>
            <a:pPr>
              <a:lnSpc>
                <a:spcPct val="120000"/>
              </a:lnSpc>
            </a:pPr>
            <a:r>
              <a:rPr lang="en-US" sz="3600" b="1" dirty="0" smtClean="0">
                <a:solidFill>
                  <a:srgbClr val="000090"/>
                </a:solidFill>
                <a:latin typeface="Courier" charset="0"/>
                <a:ea typeface="ＭＳ Ｐゴシック" charset="0"/>
                <a:cs typeface="Courier" charset="0"/>
                <a:sym typeface="Courier" charset="0"/>
              </a:rPr>
              <a:t>SEARCH_QUERY</a:t>
            </a:r>
            <a:r>
              <a:rPr lang="en-US" sz="3600" dirty="0" smtClean="0"/>
              <a:t> is </a:t>
            </a:r>
            <a:r>
              <a:rPr lang="en-US" sz="3600" dirty="0"/>
              <a:t>of the format "</a:t>
            </a:r>
            <a:r>
              <a:rPr lang="en-US" sz="3600" dirty="0" err="1"/>
              <a:t>attribute:value</a:t>
            </a:r>
            <a:r>
              <a:rPr lang="en-US" sz="3600" dirty="0" smtClean="0"/>
              <a:t>"</a:t>
            </a:r>
          </a:p>
          <a:p>
            <a:pPr>
              <a:lnSpc>
                <a:spcPct val="120000"/>
              </a:lnSpc>
            </a:pPr>
            <a:r>
              <a:rPr lang="en-US" sz="3600" dirty="0"/>
              <a:t>	</a:t>
            </a:r>
            <a:r>
              <a:rPr lang="en-US" sz="3600" dirty="0" smtClean="0"/>
              <a:t>Querying </a:t>
            </a:r>
            <a:r>
              <a:rPr lang="en-US" sz="3600" b="1" dirty="0" smtClean="0">
                <a:solidFill>
                  <a:srgbClr val="000090"/>
                </a:solidFill>
                <a:latin typeface="Courier" charset="0"/>
                <a:ea typeface="ＭＳ Ｐゴシック" charset="0"/>
                <a:cs typeface="Courier" charset="0"/>
              </a:rPr>
              <a:t>*</a:t>
            </a:r>
            <a:r>
              <a:rPr lang="en-US" sz="3600" b="1" dirty="0">
                <a:solidFill>
                  <a:srgbClr val="000090"/>
                </a:solidFill>
                <a:latin typeface="Courier" charset="0"/>
                <a:ea typeface="ＭＳ Ｐゴシック" charset="0"/>
                <a:cs typeface="Courier" charset="0"/>
              </a:rPr>
              <a:t>:</a:t>
            </a:r>
            <a:r>
              <a:rPr lang="en-US" sz="3600" b="1" dirty="0" smtClean="0">
                <a:solidFill>
                  <a:srgbClr val="000090"/>
                </a:solidFill>
                <a:latin typeface="Courier" charset="0"/>
                <a:ea typeface="ＭＳ Ｐゴシック" charset="0"/>
                <a:cs typeface="Courier" charset="0"/>
              </a:rPr>
              <a:t>*</a:t>
            </a:r>
            <a:r>
              <a:rPr lang="en-US" sz="3600" dirty="0" smtClean="0"/>
              <a:t> </a:t>
            </a:r>
            <a:r>
              <a:rPr lang="en-US" sz="3600" dirty="0"/>
              <a:t>returns </a:t>
            </a:r>
            <a:r>
              <a:rPr lang="en-US" sz="3600" dirty="0" smtClean="0"/>
              <a:t>everything</a:t>
            </a:r>
          </a:p>
        </p:txBody>
      </p:sp>
      <p:sp>
        <p:nvSpPr>
          <p:cNvPr id="861187" name="Rectangle 3"/>
          <p:cNvSpPr>
            <a:spLocks/>
          </p:cNvSpPr>
          <p:nvPr/>
        </p:nvSpPr>
        <p:spPr bwMode="auto">
          <a:xfrm>
            <a:off x="1025525" y="2193946"/>
            <a:ext cx="139192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a:t>
            </a: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solidFill>
                  <a:srgbClr val="000090"/>
                </a:solidFill>
                <a:latin typeface="Courier" charset="0"/>
                <a:ea typeface="ＭＳ Ｐゴシック" charset="0"/>
                <a:cs typeface="Courier" charset="0"/>
                <a:sym typeface="Courier" charset="0"/>
              </a:rPr>
              <a:t> </a:t>
            </a:r>
            <a:r>
              <a:rPr lang="en-US" sz="3600" b="1" dirty="0">
                <a:solidFill>
                  <a:srgbClr val="000090"/>
                </a:solidFill>
                <a:latin typeface="Courier" charset="0"/>
                <a:ea typeface="ＭＳ Ｐゴシック" charset="0"/>
                <a:cs typeface="Courier" charset="0"/>
                <a:sym typeface="Courier" charset="0"/>
              </a:rPr>
              <a:t>SEARCH_QUERY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372775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61422"/>
          </a:xfrm>
        </p:spPr>
        <p:txBody>
          <a:bodyPr/>
          <a:lstStyle/>
          <a:p>
            <a:r>
              <a:rPr lang="en-US" sz="1300" dirty="0">
                <a:latin typeface="Courier New"/>
                <a:cs typeface="Courier New"/>
              </a:rPr>
              <a:t>2 items found</a:t>
            </a:r>
          </a:p>
          <a:p>
            <a:endParaRPr lang="en-US" sz="1300" dirty="0">
              <a:latin typeface="Courier New"/>
              <a:cs typeface="Courier New"/>
            </a:endParaRPr>
          </a:p>
          <a:p>
            <a:r>
              <a:rPr lang="en-US" sz="1300" dirty="0">
                <a:latin typeface="Courier New"/>
                <a:cs typeface="Courier New"/>
              </a:rPr>
              <a:t>Node Name:   node1</a:t>
            </a:r>
          </a:p>
          <a:p>
            <a:r>
              <a:rPr lang="en-US" sz="1300" dirty="0">
                <a:latin typeface="Courier New"/>
                <a:cs typeface="Courier New"/>
              </a:rPr>
              <a:t>Environment: _default</a:t>
            </a:r>
          </a:p>
          <a:p>
            <a:r>
              <a:rPr lang="en-US" sz="1300" dirty="0">
                <a:latin typeface="Courier New"/>
                <a:cs typeface="Courier New"/>
              </a:rPr>
              <a:t>FQDN:        ip-172-31-29-218.ec2.internal</a:t>
            </a:r>
          </a:p>
          <a:p>
            <a:r>
              <a:rPr lang="en-US" sz="1300" dirty="0">
                <a:latin typeface="Courier New"/>
                <a:cs typeface="Courier New"/>
              </a:rPr>
              <a:t>IP:          54.88.185.159</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a:p>
            <a:endParaRPr lang="en-US" sz="1300" dirty="0">
              <a:latin typeface="Courier New"/>
              <a:cs typeface="Courier New"/>
            </a:endParaRPr>
          </a:p>
          <a:p>
            <a:r>
              <a:rPr lang="en-US" sz="1300" dirty="0">
                <a:latin typeface="Courier New"/>
                <a:cs typeface="Courier New"/>
              </a:rPr>
              <a:t>Node Name:   node2</a:t>
            </a:r>
          </a:p>
          <a:p>
            <a:r>
              <a:rPr lang="en-US" sz="1300" dirty="0">
                <a:latin typeface="Courier New"/>
                <a:cs typeface="Courier New"/>
              </a:rPr>
              <a:t>Environment: _default</a:t>
            </a:r>
          </a:p>
          <a:p>
            <a:r>
              <a:rPr lang="en-US" sz="1300" dirty="0">
                <a:latin typeface="Courier New"/>
                <a:cs typeface="Courier New"/>
              </a:rPr>
              <a:t>FQDN:        ip-172-31-29-219.ec2.internal</a:t>
            </a:r>
          </a:p>
          <a:p>
            <a:r>
              <a:rPr lang="en-US" sz="1300" dirty="0">
                <a:latin typeface="Courier New"/>
                <a:cs typeface="Courier New"/>
              </a:rPr>
              <a:t>IP:          54.84.233.7</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p:txBody>
      </p:sp>
      <p:sp>
        <p:nvSpPr>
          <p:cNvPr id="3" name="Title 2"/>
          <p:cNvSpPr>
            <a:spLocks noGrp="1"/>
          </p:cNvSpPr>
          <p:nvPr>
            <p:ph type="title"/>
          </p:nvPr>
        </p:nvSpPr>
        <p:spPr/>
        <p:txBody>
          <a:bodyPr>
            <a:normAutofit/>
          </a:bodyPr>
          <a:lstStyle/>
          <a:p>
            <a:r>
              <a:rPr lang="en-US" dirty="0" smtClean="0"/>
              <a:t>Lab: </a:t>
            </a:r>
            <a:r>
              <a:rPr lang="en-US" dirty="0"/>
              <a:t>View </a:t>
            </a:r>
            <a:r>
              <a:rPr lang="en-US" dirty="0" smtClean="0"/>
              <a:t>information for all </a:t>
            </a:r>
            <a:r>
              <a:rPr lang="en-US" dirty="0"/>
              <a:t>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9351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a:t>
            </a:r>
            <a:r>
              <a:rPr lang="hr-HR" dirty="0">
                <a:latin typeface="Courier New"/>
                <a:cs typeface="Courier New"/>
              </a:rPr>
              <a:t>172.31.13.2</a:t>
            </a:r>
            <a:endParaRPr lang="en-US" dirty="0">
              <a:latin typeface="Courier New"/>
              <a:cs typeface="Courier New"/>
            </a:endParaRP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a:t>
            </a:r>
            <a:r>
              <a:rPr lang="hr-HR" dirty="0">
                <a:latin typeface="Courier New"/>
                <a:cs typeface="Courier New"/>
              </a:rPr>
              <a:t>172.31.6.173</a:t>
            </a:r>
            <a:endParaRPr lang="en-US" dirty="0">
              <a:latin typeface="Courier New"/>
              <a:cs typeface="Courier New"/>
            </a:endParaRPr>
          </a:p>
        </p:txBody>
      </p:sp>
      <p:sp>
        <p:nvSpPr>
          <p:cNvPr id="3" name="Title 2"/>
          <p:cNvSpPr>
            <a:spLocks noGrp="1"/>
          </p:cNvSpPr>
          <p:nvPr>
            <p:ph type="title"/>
          </p:nvPr>
        </p:nvSpPr>
        <p:spPr/>
        <p:txBody>
          <a:bodyPr>
            <a:normAutofit/>
          </a:bodyPr>
          <a:lstStyle/>
          <a:p>
            <a:r>
              <a:rPr lang="en-US" dirty="0" smtClean="0"/>
              <a:t>Lab: Narrow the search</a:t>
            </a:r>
            <a:endParaRPr lang="en-US" dirty="0"/>
          </a:p>
        </p:txBody>
      </p:sp>
      <p:sp>
        <p:nvSpPr>
          <p:cNvPr id="4" name="Text Placeholder 3"/>
          <p:cNvSpPr>
            <a:spLocks noGrp="1"/>
          </p:cNvSpPr>
          <p:nvPr>
            <p:ph type="body" sz="quarter" idx="11"/>
          </p:nvPr>
        </p:nvSpPr>
        <p:spPr/>
        <p:txBody>
          <a:bodyPr/>
          <a:lstStyle/>
          <a:p>
            <a:r>
              <a:rPr lang="en-US" sz="3730" dirty="0" smtClean="0">
                <a:latin typeface="Courier New"/>
                <a:cs typeface="Courier New"/>
              </a:rPr>
              <a:t>$ </a:t>
            </a:r>
            <a:r>
              <a:rPr lang="en-US" sz="3730" dirty="0">
                <a:latin typeface="Courier New"/>
                <a:cs typeface="Courier New"/>
              </a:rPr>
              <a:t>knife search node </a:t>
            </a:r>
            <a:r>
              <a:rPr lang="en-US" sz="3730" dirty="0" smtClean="0">
                <a:latin typeface="Courier New"/>
                <a:cs typeface="Courier New"/>
              </a:rPr>
              <a:t>"*:*" -a </a:t>
            </a:r>
            <a:r>
              <a:rPr lang="en-US" sz="3730" dirty="0" err="1" smtClean="0">
                <a:latin typeface="Courier New"/>
                <a:cs typeface="Courier New"/>
              </a:rPr>
              <a:t>ipaddress</a:t>
            </a:r>
            <a:endParaRPr lang="en-US" sz="373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0810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15" name="Text Placeholder 14"/>
          <p:cNvSpPr>
            <a:spLocks noGrp="1"/>
          </p:cNvSpPr>
          <p:nvPr>
            <p:ph type="body" sz="quarter" idx="10"/>
          </p:nvPr>
        </p:nvSpPr>
        <p:spPr>
          <a:xfrm>
            <a:off x="588076" y="7865872"/>
            <a:ext cx="14935200" cy="819224"/>
          </a:xfrm>
        </p:spPr>
        <p:txBody>
          <a:bodyPr/>
          <a:lstStyle/>
          <a:p>
            <a:r>
              <a:rPr lang="en-US" dirty="0" smtClean="0"/>
              <a:t>We have to browse to each site individually, ugh</a:t>
            </a:r>
            <a:endParaRPr lang="en-US" dirty="0"/>
          </a:p>
        </p:txBody>
      </p:sp>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16</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
        <p:nvSpPr>
          <p:cNvPr id="4" name="Rectangle 3"/>
          <p:cNvSpPr/>
          <p:nvPr/>
        </p:nvSpPr>
        <p:spPr bwMode="auto">
          <a:xfrm>
            <a:off x="2260020" y="2798634"/>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ectangle 11"/>
          <p:cNvSpPr/>
          <p:nvPr/>
        </p:nvSpPr>
        <p:spPr bwMode="auto">
          <a:xfrm>
            <a:off x="8179119" y="1980572"/>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99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webservers, one browser</a:t>
            </a:r>
            <a:endParaRPr lang="en-US" dirty="0"/>
          </a:p>
        </p:txBody>
      </p:sp>
      <p:sp>
        <p:nvSpPr>
          <p:cNvPr id="15" name="Text Placeholder 14"/>
          <p:cNvSpPr>
            <a:spLocks noGrp="1"/>
          </p:cNvSpPr>
          <p:nvPr>
            <p:ph type="body" sz="quarter" idx="12"/>
          </p:nvPr>
        </p:nvSpPr>
        <p:spPr>
          <a:xfrm>
            <a:off x="677333" y="1856198"/>
            <a:ext cx="7928088" cy="5345953"/>
          </a:xfrm>
        </p:spPr>
        <p:txBody>
          <a:bodyPr/>
          <a:lstStyle/>
          <a:p>
            <a:r>
              <a:rPr lang="en-US" sz="3730" dirty="0"/>
              <a:t>So we have scaled out our webservers, but we still need to hit each webserver </a:t>
            </a:r>
            <a:r>
              <a:rPr lang="en-US" sz="3730" dirty="0" smtClean="0"/>
              <a:t>individually</a:t>
            </a:r>
            <a:endParaRPr lang="en-US" sz="373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054" y="4669793"/>
            <a:ext cx="1636811" cy="1745180"/>
          </a:xfrm>
          <a:prstGeom prst="rect">
            <a:avLst/>
          </a:prstGeom>
        </p:spPr>
      </p:pic>
      <p:sp>
        <p:nvSpPr>
          <p:cNvPr id="5" name="Text Placeholder 2"/>
          <p:cNvSpPr txBox="1">
            <a:spLocks/>
          </p:cNvSpPr>
          <p:nvPr/>
        </p:nvSpPr>
        <p:spPr bwMode="white">
          <a:xfrm>
            <a:off x="8680486" y="6383391"/>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6" name="Straight Arrow Connector 5"/>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9"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Straight Arrow Connector 9"/>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7" name="TextBox 16"/>
          <p:cNvSpPr txBox="1"/>
          <p:nvPr/>
        </p:nvSpPr>
        <p:spPr bwMode="white">
          <a:xfrm>
            <a:off x="17076615" y="2930769"/>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22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The LB </a:t>
            </a:r>
            <a:r>
              <a:rPr lang="en-US" dirty="0"/>
              <a:t>r</a:t>
            </a:r>
            <a:r>
              <a:rPr lang="en-US" dirty="0" smtClean="0"/>
              <a:t>eceives requests and relays them to the web servers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18</a:t>
            </a:fld>
            <a:endParaRPr lang="en-US" dirty="0"/>
          </a:p>
        </p:txBody>
      </p:sp>
      <p:cxnSp>
        <p:nvCxnSpPr>
          <p:cNvPr id="25" name="Straight Arrow Connector 24"/>
          <p:cNvCxnSpPr/>
          <p:nvPr/>
        </p:nvCxnSpPr>
        <p:spPr>
          <a:xfrm flipV="1">
            <a:off x="7195092"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4" y="4669793"/>
            <a:ext cx="1636811" cy="1745180"/>
          </a:xfrm>
          <a:prstGeom prst="rect">
            <a:avLst/>
          </a:prstGeom>
        </p:spPr>
      </p:pic>
      <p:sp>
        <p:nvSpPr>
          <p:cNvPr id="42" name="Text Placeholder 2"/>
          <p:cNvSpPr txBox="1">
            <a:spLocks/>
          </p:cNvSpPr>
          <p:nvPr/>
        </p:nvSpPr>
        <p:spPr bwMode="white">
          <a:xfrm>
            <a:off x="5710640"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4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535063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Set the </a:t>
            </a:r>
            <a:r>
              <a:rPr lang="en-US" dirty="0" err="1" smtClean="0"/>
              <a:t>runlist</a:t>
            </a:r>
            <a:r>
              <a:rPr lang="en-US" dirty="0" smtClean="0"/>
              <a:t> while bootstrapping a node</a:t>
            </a:r>
          </a:p>
          <a:p>
            <a:pPr marL="918610" lvl="1" indent="-609585">
              <a:buFont typeface="Wingdings" panose="05000000000000000000" pitchFamily="2" charset="2"/>
              <a:buChar char="Ø"/>
            </a:pPr>
            <a:r>
              <a:rPr lang="en-US" dirty="0" smtClean="0"/>
              <a:t>Identify EC2 specific node attributes</a:t>
            </a:r>
          </a:p>
          <a:p>
            <a:pPr marL="918610" lvl="1" indent="-609585">
              <a:buFont typeface="Wingdings" panose="05000000000000000000" pitchFamily="2" charset="2"/>
              <a:buChar char="Ø"/>
            </a:pPr>
            <a:r>
              <a:rPr lang="en-US" dirty="0" smtClean="0"/>
              <a:t>Execute a search using knife and within a recipe </a:t>
            </a:r>
          </a:p>
          <a:p>
            <a:pPr marL="918610" lvl="1" indent="-609585">
              <a:buFont typeface="Wingdings" panose="05000000000000000000" pitchFamily="2" charset="2"/>
              <a:buChar char="Ø"/>
            </a:pPr>
            <a:endParaRPr lang="en-US" dirty="0" smtClean="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000" dirty="0">
                <a:latin typeface="Courier New" panose="02070309020205020404" pitchFamily="49" charset="0"/>
                <a:cs typeface="Courier New" panose="02070309020205020404" pitchFamily="49" charset="0"/>
              </a:rPr>
              <a:t>Compiling Cookbooks...</a:t>
            </a:r>
          </a:p>
          <a:p>
            <a:r>
              <a:rPr lang="en-US" sz="2000" dirty="0">
                <a:latin typeface="Courier New" panose="02070309020205020404" pitchFamily="49" charset="0"/>
                <a:cs typeface="Courier New" panose="02070309020205020404" pitchFamily="49" charset="0"/>
              </a:rPr>
              <a:t>Recipe: </a:t>
            </a:r>
            <a:r>
              <a:rPr lang="en-US" sz="2000" dirty="0" err="1">
                <a:latin typeface="Courier New" panose="02070309020205020404" pitchFamily="49" charset="0"/>
                <a:cs typeface="Courier New" panose="02070309020205020404" pitchFamily="49" charset="0"/>
              </a:rPr>
              <a:t>code_generator</a:t>
            </a:r>
            <a:r>
              <a:rPr lang="en-US" sz="2000" dirty="0">
                <a:latin typeface="Courier New" panose="02070309020205020404" pitchFamily="49" charset="0"/>
                <a:cs typeface="Courier New" panose="02070309020205020404" pitchFamily="49" charset="0"/>
              </a:rPr>
              <a:t>::cookbook</a:t>
            </a:r>
          </a:p>
          <a:p>
            <a:r>
              <a:rPr lang="en-US" sz="2000" dirty="0">
                <a:latin typeface="Courier New" panose="02070309020205020404" pitchFamily="49" charset="0"/>
                <a:cs typeface="Courier New" panose="02070309020205020404" pitchFamily="49" charset="0"/>
              </a:rPr>
              <a:t>  * directory[C:/Users</a:t>
            </a:r>
            <a:r>
              <a:rPr lang="en-US" sz="2000" dirty="0" smtClean="0">
                <a:latin typeface="Courier New" panose="02070309020205020404" pitchFamily="49" charset="0"/>
                <a:cs typeface="Courier New" panose="02070309020205020404" pitchFamily="49" charset="0"/>
              </a:rPr>
              <a:t>/YOU/</a:t>
            </a:r>
            <a:r>
              <a:rPr lang="en-US" sz="2000" dirty="0">
                <a:latin typeface="Courier New" panose="02070309020205020404" pitchFamily="49" charset="0"/>
                <a:cs typeface="Courier New" panose="02070309020205020404" pitchFamily="49" charset="0"/>
              </a:rPr>
              <a:t>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create</a:t>
            </a:r>
          </a:p>
          <a:p>
            <a:r>
              <a:rPr lang="en-US" sz="2000" dirty="0">
                <a:latin typeface="Courier New" panose="02070309020205020404" pitchFamily="49" charset="0"/>
                <a:cs typeface="Courier New" panose="02070309020205020404" pitchFamily="49" charset="0"/>
              </a:rPr>
              <a:t>    - create new directory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template[C:/Users/YOU/chef-repo/cookbooks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 action </a:t>
            </a:r>
            <a:r>
              <a:rPr lang="en-US" sz="2000" dirty="0" err="1">
                <a:latin typeface="Courier New" panose="02070309020205020404" pitchFamily="49" charset="0"/>
                <a:cs typeface="Courier New" panose="02070309020205020404" pitchFamily="49" charset="0"/>
              </a:rPr>
              <a:t>create_if_missing</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create new file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a:t>
            </a:r>
          </a:p>
          <a:p>
            <a:r>
              <a:rPr lang="en-US" sz="2000" dirty="0">
                <a:latin typeface="Courier New" panose="02070309020205020404" pitchFamily="49" charset="0"/>
                <a:cs typeface="Courier New" panose="02070309020205020404" pitchFamily="49" charset="0"/>
              </a:rPr>
              <a:t>    - update content in file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 from none to 899276</a:t>
            </a:r>
          </a:p>
          <a:p>
            <a:r>
              <a:rPr lang="en-US" sz="2000" dirty="0">
                <a:latin typeface="Courier New" panose="02070309020205020404" pitchFamily="49" charset="0"/>
                <a:cs typeface="Courier New" panose="02070309020205020404" pitchFamily="49" charset="0"/>
              </a:rPr>
              <a:t>    (diff output suppressed by config)</a:t>
            </a:r>
          </a:p>
          <a:p>
            <a:r>
              <a:rPr lang="en-US" sz="2000" dirty="0">
                <a:latin typeface="Courier New" panose="02070309020205020404" pitchFamily="49" charset="0"/>
                <a:cs typeface="Courier New" panose="02070309020205020404" pitchFamily="49" charset="0"/>
              </a:rPr>
              <a:t>  * template[C:/Users/YOU/chef-repo/cookbooks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/README.md] action </a:t>
            </a:r>
            <a:r>
              <a:rPr lang="en-US" sz="2000" dirty="0" err="1" smtClean="0">
                <a:latin typeface="Courier New" panose="02070309020205020404" pitchFamily="49" charset="0"/>
                <a:cs typeface="Courier New" panose="02070309020205020404" pitchFamily="49" charset="0"/>
              </a:rPr>
              <a:t>create_if_missing</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Lab: 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1923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Lab: </a:t>
            </a:r>
            <a:r>
              <a:rPr lang="en-US" dirty="0"/>
              <a:t>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smtClean="0">
                <a:solidFill>
                  <a:srgbClr val="800000"/>
                </a:solidFill>
                <a:latin typeface="Courier"/>
                <a:cs typeface="Courier"/>
              </a:rPr>
              <a:t>'</a:t>
            </a:r>
          </a:p>
          <a:p>
            <a:endParaRPr lang="en-US" sz="3600" dirty="0" smtClean="0">
              <a:latin typeface="Courier"/>
              <a:cs typeface="Courier"/>
            </a:endParaRPr>
          </a:p>
          <a:p>
            <a:r>
              <a:rPr lang="en-US" sz="3600" dirty="0" smtClean="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smtClean="0">
                <a:latin typeface="Courier"/>
                <a:cs typeface="Courier"/>
              </a:rPr>
              <a:t>do</a:t>
            </a:r>
          </a:p>
          <a:p>
            <a:r>
              <a:rPr lang="en-US" sz="3600" dirty="0" smtClean="0">
                <a:latin typeface="Courier"/>
                <a:cs typeface="Courier"/>
              </a:rPr>
              <a:t> </a:t>
            </a:r>
            <a:r>
              <a:rPr lang="en-US" sz="3600" dirty="0">
                <a:latin typeface="Courier"/>
                <a:cs typeface="Courier"/>
              </a:rPr>
              <a:t>source '</a:t>
            </a:r>
            <a:r>
              <a:rPr lang="en-US" sz="3600" dirty="0" err="1">
                <a:latin typeface="Courier"/>
                <a:cs typeface="Courier"/>
              </a:rPr>
              <a:t>haproxy.cfg.erb</a:t>
            </a:r>
            <a:r>
              <a:rPr lang="en-US" sz="3600" dirty="0" smtClean="0">
                <a:latin typeface="Courier"/>
                <a:cs typeface="Courier"/>
              </a:rPr>
              <a:t>'</a:t>
            </a:r>
          </a:p>
          <a:p>
            <a:r>
              <a:rPr lang="en-US" sz="3600" dirty="0" smtClean="0">
                <a:solidFill>
                  <a:srgbClr val="008000"/>
                </a:solidFill>
                <a:latin typeface="Courier"/>
                <a:cs typeface="Courier"/>
              </a:rPr>
              <a:t>end</a:t>
            </a:r>
          </a:p>
          <a:p>
            <a:endParaRPr lang="en-US" sz="3600" dirty="0">
              <a:latin typeface="Courier"/>
              <a:cs typeface="Courier"/>
            </a:endParaRPr>
          </a:p>
          <a:p>
            <a:r>
              <a:rPr lang="en-US" sz="3600" dirty="0" smtClean="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endParaRPr lang="en-US" sz="3600" dirty="0" smtClean="0">
              <a:latin typeface="Courier"/>
              <a:cs typeface="Courier"/>
            </a:endParaRPr>
          </a:p>
          <a:p>
            <a:r>
              <a:rPr lang="en-US" sz="3600" dirty="0" smtClean="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00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Lab: </a:t>
            </a:r>
            <a:r>
              <a:rPr lang="en-US" dirty="0"/>
              <a:t>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sz="3600" dirty="0">
                <a:latin typeface="Courier New"/>
                <a:cs typeface="Courier New"/>
              </a:rPr>
              <a:t>#</a:t>
            </a:r>
          </a:p>
          <a:p>
            <a:r>
              <a:rPr lang="en-US" sz="3600" dirty="0">
                <a:latin typeface="Courier New"/>
                <a:cs typeface="Courier New"/>
              </a:rPr>
              <a:t># Cookbook Name:: </a:t>
            </a:r>
            <a:r>
              <a:rPr lang="en-US" sz="3600" dirty="0" err="1">
                <a:latin typeface="Courier New"/>
                <a:cs typeface="Courier New"/>
              </a:rPr>
              <a:t>myhaproxy</a:t>
            </a:r>
            <a:endParaRPr lang="en-US" sz="3600" dirty="0">
              <a:latin typeface="Courier New"/>
              <a:cs typeface="Courier New"/>
            </a:endParaRP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smtClean="0">
                <a:solidFill>
                  <a:srgbClr val="800000"/>
                </a:solidFill>
                <a:latin typeface="Courier"/>
                <a:cs typeface="Courier"/>
              </a:rPr>
              <a:t>'</a:t>
            </a:r>
            <a:endParaRPr lang="en-US" sz="3600" dirty="0">
              <a:latin typeface="Courier"/>
              <a:cs typeface="Courier"/>
            </a:endParaRPr>
          </a:p>
          <a:p>
            <a:endParaRPr lang="en-US" sz="3600" dirty="0">
              <a:latin typeface="Courier"/>
              <a:cs typeface="Courier"/>
            </a:endParaRPr>
          </a:p>
          <a:p>
            <a:r>
              <a:rPr lang="en-US" sz="3600" dirty="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a:latin typeface="Courier"/>
                <a:cs typeface="Courier"/>
              </a:rPr>
              <a:t>do</a:t>
            </a:r>
          </a:p>
          <a:p>
            <a:r>
              <a:rPr lang="en-US" sz="3600" dirty="0">
                <a:latin typeface="Courier"/>
                <a:cs typeface="Courier"/>
              </a:rPr>
              <a:t> source '</a:t>
            </a:r>
            <a:r>
              <a:rPr lang="en-US" sz="3600" dirty="0" err="1">
                <a:latin typeface="Courier"/>
                <a:cs typeface="Courier"/>
              </a:rPr>
              <a:t>haproxy.cfg.erb</a:t>
            </a:r>
            <a:r>
              <a:rPr lang="en-US" sz="3600" dirty="0">
                <a:latin typeface="Courier"/>
                <a:cs typeface="Courier"/>
              </a:rPr>
              <a:t>'</a:t>
            </a:r>
          </a:p>
          <a:p>
            <a:r>
              <a:rPr lang="en-US" sz="3600" dirty="0">
                <a:solidFill>
                  <a:srgbClr val="008000"/>
                </a:solidFill>
                <a:latin typeface="Courier"/>
                <a:cs typeface="Courier"/>
              </a:rPr>
              <a:t>end</a:t>
            </a:r>
          </a:p>
          <a:p>
            <a:endParaRPr lang="en-US" sz="3600" dirty="0">
              <a:latin typeface="Courier"/>
              <a:cs typeface="Courier"/>
            </a:endParaRPr>
          </a:p>
          <a:p>
            <a:r>
              <a:rPr lang="en-US" sz="3600" dirty="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p>
          <a:p>
            <a:r>
              <a:rPr lang="en-US" sz="3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
        <p:nvSpPr>
          <p:cNvPr id="8" name="Rectangle 7"/>
          <p:cNvSpPr/>
          <p:nvPr/>
        </p:nvSpPr>
        <p:spPr bwMode="auto">
          <a:xfrm>
            <a:off x="2539832" y="5559191"/>
            <a:ext cx="4024988" cy="38252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840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a:t>
            </a:r>
            <a:r>
              <a:rPr lang="en-US" dirty="0" smtClean="0"/>
              <a:t>onfigure </a:t>
            </a:r>
            <a:r>
              <a:rPr lang="en-US" dirty="0" err="1" smtClean="0"/>
              <a:t>HAProxy</a:t>
            </a:r>
            <a:endParaRPr lang="en-US" dirty="0"/>
          </a:p>
        </p:txBody>
      </p:sp>
      <p:sp>
        <p:nvSpPr>
          <p:cNvPr id="3" name="Subtitle 2"/>
          <p:cNvSpPr>
            <a:spLocks noGrp="1"/>
          </p:cNvSpPr>
          <p:nvPr>
            <p:ph type="subTitle" idx="1"/>
          </p:nvPr>
        </p:nvSpPr>
        <p:spPr>
          <a:xfrm>
            <a:off x="3013753" y="3505071"/>
            <a:ext cx="10974132" cy="3521290"/>
          </a:xfrm>
        </p:spPr>
        <p:txBody>
          <a:bodyPr/>
          <a:lstStyle/>
          <a:p>
            <a:r>
              <a:rPr lang="en-US" dirty="0"/>
              <a:t>We need to configure </a:t>
            </a:r>
            <a:r>
              <a:rPr lang="en-US" dirty="0" err="1"/>
              <a:t>HAProxy</a:t>
            </a:r>
            <a:r>
              <a:rPr lang="en-US" dirty="0"/>
              <a:t> </a:t>
            </a:r>
            <a:r>
              <a:rPr lang="en-US" dirty="0" smtClean="0"/>
              <a:t>to route traffic to our web server.</a:t>
            </a:r>
          </a:p>
          <a:p>
            <a:endParaRPr lang="en-US" dirty="0"/>
          </a:p>
          <a:p>
            <a:r>
              <a:rPr lang="en-US" dirty="0" smtClean="0"/>
              <a:t>Have a look at how </a:t>
            </a:r>
            <a:r>
              <a:rPr lang="en-US" dirty="0" err="1" smtClean="0"/>
              <a:t>HAProxy</a:t>
            </a:r>
            <a:r>
              <a:rPr lang="en-US" dirty="0" smtClean="0"/>
              <a:t> is configured</a:t>
            </a:r>
          </a:p>
          <a:p>
            <a:endParaRPr lang="en-US" dirty="0"/>
          </a:p>
          <a:p>
            <a:r>
              <a:rPr lang="en-US" dirty="0">
                <a:hlinkClick r:id="rId3"/>
              </a:rPr>
              <a:t>http://bit.ly/</a:t>
            </a:r>
            <a:r>
              <a:rPr lang="en-US" dirty="0" smtClean="0">
                <a:hlinkClick r:id="rId3"/>
              </a:rPr>
              <a:t>1Xoai9R</a:t>
            </a:r>
            <a:r>
              <a:rPr lang="en-US" dirty="0" smtClean="0"/>
              <a:t>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293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t>
            </a:r>
            <a:r>
              <a:rPr lang="en-US" dirty="0" err="1">
                <a:latin typeface="Courier New"/>
                <a:cs typeface="Courier New"/>
              </a:rPr>
              <a:t>haproxy</a:t>
            </a:r>
            <a:r>
              <a:rPr lang="en-US" dirty="0">
                <a:latin typeface="Courier New"/>
                <a:cs typeface="Courier New"/>
              </a:rPr>
              <a:t>/templates/default] action create</a:t>
            </a:r>
          </a:p>
          <a:p>
            <a:r>
              <a:rPr lang="en-US" dirty="0">
                <a:latin typeface="Courier New"/>
                <a:cs typeface="Courier New"/>
              </a:rPr>
              <a:t>    - create new directory cookbooks/</a:t>
            </a:r>
            <a:r>
              <a:rPr lang="en-US" dirty="0" err="1">
                <a:latin typeface="Courier New"/>
                <a:cs typeface="Courier New"/>
              </a:rPr>
              <a:t>haproxy</a:t>
            </a:r>
            <a:r>
              <a:rPr lang="en-US" dirty="0">
                <a:latin typeface="Courier New"/>
                <a:cs typeface="Courier New"/>
              </a:rPr>
              <a:t>/templates/default</a:t>
            </a:r>
          </a:p>
          <a:p>
            <a:r>
              <a:rPr lang="en-US" dirty="0">
                <a:latin typeface="Courier New"/>
                <a:cs typeface="Courier New"/>
              </a:rPr>
              <a:t>  * template[cookbooks/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action create</a:t>
            </a:r>
          </a:p>
          <a:p>
            <a:r>
              <a:rPr lang="en-US" dirty="0">
                <a:latin typeface="Courier New"/>
                <a:cs typeface="Courier New"/>
              </a:rPr>
              <a:t>    - create new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endParaRPr lang="en-US" dirty="0">
              <a:latin typeface="Courier New"/>
              <a:cs typeface="Courier New"/>
            </a:endParaRPr>
          </a:p>
          <a:p>
            <a:r>
              <a:rPr lang="en-US" dirty="0">
                <a:latin typeface="Courier New"/>
                <a:cs typeface="Courier New"/>
              </a:rPr>
              <a:t>    - update content in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a:p>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Generate the Template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p>
          <a:p>
            <a:r>
              <a:rPr lang="en-US" sz="3600" dirty="0" smtClean="0">
                <a:latin typeface="Courier New"/>
                <a:cs typeface="Courier New"/>
              </a:rPr>
              <a:t>$ chef generate template cookbooks/</a:t>
            </a:r>
            <a:r>
              <a:rPr lang="en-US" sz="3600" dirty="0" err="1" smtClean="0">
                <a:latin typeface="Courier New"/>
                <a:cs typeface="Courier New"/>
              </a:rPr>
              <a:t>haproxy</a:t>
            </a:r>
            <a:r>
              <a:rPr lang="en-US" sz="3600" dirty="0" smtClean="0">
                <a:latin typeface="Courier New"/>
                <a:cs typeface="Courier New"/>
              </a:rPr>
              <a:t> </a:t>
            </a:r>
            <a:r>
              <a:rPr lang="en-US" sz="3600" dirty="0" err="1" smtClean="0">
                <a:latin typeface="Courier New"/>
                <a:cs typeface="Courier New"/>
              </a:rPr>
              <a:t>haproxy.cfg</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002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smtClean="0">
                <a:latin typeface="Courier"/>
                <a:cs typeface="Courier"/>
              </a:rPr>
              <a:t>...</a:t>
            </a:r>
          </a:p>
          <a:p>
            <a:r>
              <a:rPr lang="en-US" dirty="0">
                <a:latin typeface="Courier"/>
                <a:cs typeface="Courier"/>
              </a:rPr>
              <a:t>frontend  main *:5000</a:t>
            </a: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path_beg</a:t>
            </a:r>
            <a:r>
              <a:rPr lang="en-US" dirty="0">
                <a:latin typeface="Courier"/>
                <a:cs typeface="Courier"/>
              </a:rPr>
              <a:t>       -</a:t>
            </a:r>
            <a:r>
              <a:rPr lang="en-US" dirty="0" err="1">
                <a:latin typeface="Courier"/>
                <a:cs typeface="Courier"/>
              </a:rPr>
              <a:t>i</a:t>
            </a:r>
            <a:r>
              <a:rPr lang="en-US" dirty="0">
                <a:latin typeface="Courier"/>
                <a:cs typeface="Courier"/>
              </a:rPr>
              <a:t> /static /images /</a:t>
            </a:r>
            <a:r>
              <a:rPr lang="en-US" dirty="0" err="1">
                <a:latin typeface="Courier"/>
                <a:cs typeface="Courier"/>
              </a:rPr>
              <a:t>javascript</a:t>
            </a:r>
            <a:r>
              <a:rPr lang="en-US" dirty="0">
                <a:latin typeface="Courier"/>
                <a:cs typeface="Courier"/>
              </a:rPr>
              <a:t> /</a:t>
            </a:r>
            <a:r>
              <a:rPr lang="en-US" dirty="0" err="1">
                <a:latin typeface="Courier"/>
                <a:cs typeface="Courier"/>
              </a:rPr>
              <a:t>stylesheets</a:t>
            </a:r>
            <a:endParaRPr lang="en-US" dirty="0">
              <a:latin typeface="Courier"/>
              <a:cs typeface="Courier"/>
            </a:endParaRP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path_end</a:t>
            </a:r>
            <a:r>
              <a:rPr lang="en-US" dirty="0">
                <a:latin typeface="Courier"/>
                <a:cs typeface="Courier"/>
              </a:rPr>
              <a:t>       -</a:t>
            </a:r>
            <a:r>
              <a:rPr lang="en-US" dirty="0" err="1">
                <a:latin typeface="Courier"/>
                <a:cs typeface="Courier"/>
              </a:rPr>
              <a:t>i</a:t>
            </a:r>
            <a:r>
              <a:rPr lang="en-US" dirty="0">
                <a:latin typeface="Courier"/>
                <a:cs typeface="Courier"/>
              </a:rPr>
              <a:t> .jpg .gif .</a:t>
            </a:r>
            <a:r>
              <a:rPr lang="en-US" dirty="0" err="1">
                <a:latin typeface="Courier"/>
                <a:cs typeface="Courier"/>
              </a:rPr>
              <a:t>png</a:t>
            </a:r>
            <a:r>
              <a:rPr lang="en-US" dirty="0">
                <a:latin typeface="Courier"/>
                <a:cs typeface="Courier"/>
              </a:rPr>
              <a:t> .</a:t>
            </a:r>
            <a:r>
              <a:rPr lang="en-US" dirty="0" err="1">
                <a:latin typeface="Courier"/>
                <a:cs typeface="Courier"/>
              </a:rPr>
              <a:t>css</a:t>
            </a:r>
            <a:r>
              <a:rPr lang="en-US" dirty="0">
                <a:latin typeface="Courier"/>
                <a:cs typeface="Courier"/>
              </a:rPr>
              <a:t> .</a:t>
            </a:r>
            <a:r>
              <a:rPr lang="en-US" dirty="0" err="1">
                <a:latin typeface="Courier"/>
                <a:cs typeface="Courier"/>
              </a:rPr>
              <a:t>js</a:t>
            </a:r>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use_backend</a:t>
            </a:r>
            <a:r>
              <a:rPr lang="en-US" dirty="0">
                <a:latin typeface="Courier"/>
                <a:cs typeface="Courier"/>
              </a:rPr>
              <a:t> static          if </a:t>
            </a:r>
            <a:r>
              <a:rPr lang="en-US" dirty="0" err="1">
                <a:latin typeface="Courier"/>
                <a:cs typeface="Courier"/>
              </a:rPr>
              <a:t>url_static</a:t>
            </a:r>
            <a:endParaRPr lang="en-US" dirty="0">
              <a:latin typeface="Courier"/>
              <a:cs typeface="Courier"/>
            </a:endParaRPr>
          </a:p>
          <a:p>
            <a:r>
              <a:rPr lang="en-US" dirty="0">
                <a:latin typeface="Courier"/>
                <a:cs typeface="Courier"/>
              </a:rPr>
              <a:t>    </a:t>
            </a:r>
            <a:r>
              <a:rPr lang="en-US" dirty="0" err="1">
                <a:latin typeface="Courier"/>
                <a:cs typeface="Courier"/>
              </a:rPr>
              <a:t>default_backend</a:t>
            </a:r>
            <a:r>
              <a:rPr lang="en-US" dirty="0">
                <a:latin typeface="Courier"/>
                <a:cs typeface="Courier"/>
              </a:rPr>
              <a:t>             app</a:t>
            </a:r>
          </a:p>
          <a:p>
            <a:endParaRPr lang="en-US" dirty="0">
              <a:latin typeface="Courier"/>
              <a:cs typeface="Courier"/>
            </a:endParaRPr>
          </a:p>
          <a:p>
            <a:r>
              <a:rPr lang="en-US" dirty="0">
                <a:latin typeface="Courier"/>
                <a:cs typeface="Courier"/>
              </a:rPr>
              <a:t>backend static</a:t>
            </a:r>
          </a:p>
          <a:p>
            <a:r>
              <a:rPr lang="en-US" dirty="0">
                <a:latin typeface="Courier"/>
                <a:cs typeface="Courier"/>
              </a:rPr>
              <a:t>    balance     </a:t>
            </a:r>
            <a:r>
              <a:rPr lang="en-US" dirty="0" err="1">
                <a:latin typeface="Courier"/>
                <a:cs typeface="Courier"/>
              </a:rPr>
              <a:t>roundrobin</a:t>
            </a:r>
            <a:endParaRPr lang="en-US" dirty="0">
              <a:latin typeface="Courier"/>
              <a:cs typeface="Courier"/>
            </a:endParaRPr>
          </a:p>
          <a:p>
            <a:r>
              <a:rPr lang="en-US" dirty="0">
                <a:latin typeface="Courier"/>
                <a:cs typeface="Courier"/>
              </a:rPr>
              <a:t>    server      static 127.0.0.1:4331 check</a:t>
            </a:r>
          </a:p>
          <a:p>
            <a:endParaRPr lang="en-US" dirty="0">
              <a:latin typeface="Courier"/>
              <a:cs typeface="Courier"/>
            </a:endParaRPr>
          </a:p>
          <a:p>
            <a:r>
              <a:rPr lang="en-US" dirty="0">
                <a:latin typeface="Courier"/>
                <a:cs typeface="Courier"/>
              </a:rPr>
              <a:t>backend app</a:t>
            </a:r>
          </a:p>
          <a:p>
            <a:r>
              <a:rPr lang="en-US" dirty="0">
                <a:latin typeface="Courier"/>
                <a:cs typeface="Courier"/>
              </a:rPr>
              <a:t>    balance     </a:t>
            </a:r>
            <a:r>
              <a:rPr lang="en-US" sz="3700" dirty="0" err="1">
                <a:latin typeface="Courier"/>
                <a:cs typeface="Courier"/>
              </a:rPr>
              <a:t>roundrobin</a:t>
            </a:r>
            <a:endParaRPr lang="en-US" sz="3700" dirty="0">
              <a:latin typeface="Courier"/>
              <a:cs typeface="Courier"/>
            </a:endParaRPr>
          </a:p>
          <a:p>
            <a:r>
              <a:rPr lang="en-US" sz="3700" dirty="0" smtClean="0">
                <a:latin typeface="Courier"/>
                <a:cs typeface="Courier"/>
              </a:rPr>
              <a:t>    server app </a:t>
            </a:r>
            <a:r>
              <a:rPr lang="en-US" dirty="0" smtClean="0">
                <a:latin typeface="Courier"/>
                <a:cs typeface="Courier"/>
              </a:rPr>
              <a:t>&lt;</a:t>
            </a:r>
            <a:r>
              <a:rPr lang="en-US" dirty="0">
                <a:latin typeface="Courier"/>
                <a:cs typeface="Courier"/>
              </a:rPr>
              <a:t>&lt;IP ADDRESS&gt;</a:t>
            </a:r>
            <a:r>
              <a:rPr lang="en-US" dirty="0" smtClean="0">
                <a:latin typeface="Courier"/>
                <a:cs typeface="Courier"/>
              </a:rPr>
              <a:t>&gt;:80 </a:t>
            </a:r>
            <a:r>
              <a:rPr lang="en-US" dirty="0">
                <a:latin typeface="Courier"/>
                <a:cs typeface="Courier"/>
              </a:rPr>
              <a:t>weight 1 </a:t>
            </a:r>
            <a:r>
              <a:rPr lang="en-US" dirty="0" err="1">
                <a:latin typeface="Courier"/>
                <a:cs typeface="Courier"/>
              </a:rPr>
              <a:t>maxconn</a:t>
            </a:r>
            <a:r>
              <a:rPr lang="en-US" dirty="0">
                <a:latin typeface="Courier"/>
                <a:cs typeface="Courier"/>
              </a:rPr>
              <a:t> 100 </a:t>
            </a:r>
            <a:r>
              <a:rPr lang="en-US" dirty="0" smtClean="0">
                <a:latin typeface="Courier"/>
                <a:cs typeface="Courier"/>
              </a:rPr>
              <a:t>check</a:t>
            </a: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1"/>
          </p:nvPr>
        </p:nvSpPr>
        <p:spPr/>
        <p:txBody>
          <a:bodyPr>
            <a:noAutofit/>
          </a:bodyPr>
          <a:lstStyle/>
          <a:p>
            <a:r>
              <a:rPr lang="en-US" sz="3200" dirty="0" smtClean="0">
                <a:latin typeface="Courier New"/>
                <a:cs typeface="Courier New"/>
              </a:rPr>
              <a:t>cookbooks/</a:t>
            </a:r>
            <a:r>
              <a:rPr lang="en-US" sz="3200" dirty="0" err="1" smtClean="0">
                <a:latin typeface="Courier New"/>
                <a:cs typeface="Courier New"/>
              </a:rPr>
              <a:t>haproxy</a:t>
            </a:r>
            <a:r>
              <a:rPr lang="en-US" sz="3200" dirty="0" smtClean="0">
                <a:latin typeface="Courier New"/>
                <a:cs typeface="Courier New"/>
              </a:rPr>
              <a:t>/templates/default/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7104226"/>
            <a:ext cx="14404273" cy="5627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Tree>
    <p:extLst>
      <p:ext uri="{BB962C8B-B14F-4D97-AF65-F5344CB8AC3E}">
        <p14:creationId xmlns:p14="http://schemas.microsoft.com/office/powerpoint/2010/main" val="35830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smtClean="0"/>
              <a:t>haproxy.cfg</a:t>
            </a:r>
            <a:endParaRPr lang="en-US" dirty="0"/>
          </a:p>
        </p:txBody>
      </p:sp>
    </p:spTree>
    <p:extLst>
      <p:ext uri="{BB962C8B-B14F-4D97-AF65-F5344CB8AC3E}">
        <p14:creationId xmlns:p14="http://schemas.microsoft.com/office/powerpoint/2010/main" val="205194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a:t>haproxy.cfg</a:t>
            </a:r>
            <a:endParaRPr lang="en-US" dirty="0"/>
          </a:p>
          <a:p>
            <a:pPr>
              <a:lnSpc>
                <a:spcPct val="80000"/>
              </a:lnSpc>
            </a:pPr>
            <a:endParaRPr lang="en-US" dirty="0"/>
          </a:p>
          <a:p>
            <a:pPr>
              <a:lnSpc>
                <a:spcPct val="80000"/>
              </a:lnSpc>
            </a:pPr>
            <a:r>
              <a:rPr lang="en-US" dirty="0"/>
              <a:t>Doing it manually seems wrong</a:t>
            </a:r>
          </a:p>
          <a:p>
            <a:pPr>
              <a:lnSpc>
                <a:spcPct val="80000"/>
              </a:lnSpc>
            </a:pPr>
            <a:endParaRPr lang="en-US" dirty="0"/>
          </a:p>
        </p:txBody>
      </p:sp>
    </p:spTree>
    <p:extLst>
      <p:ext uri="{BB962C8B-B14F-4D97-AF65-F5344CB8AC3E}">
        <p14:creationId xmlns:p14="http://schemas.microsoft.com/office/powerpoint/2010/main" val="262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a:t>haproxy.cfg</a:t>
            </a:r>
            <a:endParaRPr lang="en-US" dirty="0"/>
          </a:p>
          <a:p>
            <a:pPr>
              <a:lnSpc>
                <a:spcPct val="80000"/>
              </a:lnSpc>
            </a:pPr>
            <a:endParaRPr lang="en-US" dirty="0"/>
          </a:p>
          <a:p>
            <a:pPr>
              <a:lnSpc>
                <a:spcPct val="80000"/>
              </a:lnSpc>
            </a:pPr>
            <a:r>
              <a:rPr lang="en-US" dirty="0"/>
              <a:t>Doing it manually seems wrong</a:t>
            </a:r>
          </a:p>
          <a:p>
            <a:pPr>
              <a:lnSpc>
                <a:spcPct val="80000"/>
              </a:lnSpc>
            </a:pPr>
            <a:endParaRPr lang="en-US" dirty="0"/>
          </a:p>
          <a:p>
            <a:pPr>
              <a:lnSpc>
                <a:spcPct val="80000"/>
              </a:lnSpc>
            </a:pPr>
            <a:r>
              <a:rPr lang="en-US" dirty="0" smtClean="0"/>
              <a:t>Search!</a:t>
            </a:r>
            <a:endParaRPr lang="en-US" dirty="0"/>
          </a:p>
        </p:txBody>
      </p:sp>
    </p:spTree>
    <p:extLst>
      <p:ext uri="{BB962C8B-B14F-4D97-AF65-F5344CB8AC3E}">
        <p14:creationId xmlns:p14="http://schemas.microsoft.com/office/powerpoint/2010/main" val="262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6" name="Text Placeholder 4"/>
          <p:cNvSpPr txBox="1">
            <a:spLocks/>
          </p:cNvSpPr>
          <p:nvPr/>
        </p:nvSpPr>
        <p:spPr>
          <a:xfrm>
            <a:off x="839436" y="6800887"/>
            <a:ext cx="14550223"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3200" dirty="0" smtClean="0">
                <a:latin typeface="Courier New"/>
                <a:cs typeface="Courier New"/>
              </a:rPr>
              <a:t>knife </a:t>
            </a:r>
            <a:r>
              <a:rPr lang="en-US" sz="3200" dirty="0">
                <a:latin typeface="Courier New"/>
                <a:cs typeface="Courier New"/>
              </a:rPr>
              <a:t>search node "</a:t>
            </a:r>
            <a:r>
              <a:rPr lang="en-US" sz="3200" dirty="0" err="1">
                <a:latin typeface="Courier New"/>
                <a:cs typeface="Courier New"/>
              </a:rPr>
              <a:t>recipes:apache</a:t>
            </a:r>
            <a:r>
              <a:rPr lang="en-US" sz="3200" dirty="0">
                <a:latin typeface="Courier New"/>
                <a:cs typeface="Courier New"/>
              </a:rPr>
              <a:t>\:\:default" -a </a:t>
            </a:r>
            <a:r>
              <a:rPr lang="en-US" sz="3200" dirty="0" err="1" smtClean="0">
                <a:latin typeface="Courier New"/>
                <a:cs typeface="Courier New"/>
              </a:rPr>
              <a:t>ipaddress</a:t>
            </a:r>
            <a:endParaRPr lang="en-US" sz="3200" dirty="0">
              <a:latin typeface="Courier New"/>
              <a:cs typeface="Courier New"/>
            </a:endParaRPr>
          </a:p>
        </p:txBody>
      </p:sp>
      <p:cxnSp>
        <p:nvCxnSpPr>
          <p:cNvPr id="7" name="Straight Arrow Connector 6"/>
          <p:cNvCxnSpPr/>
          <p:nvPr/>
        </p:nvCxnSpPr>
        <p:spPr>
          <a:xfrm flipH="1" flipV="1">
            <a:off x="4997776" y="3751083"/>
            <a:ext cx="655477" cy="3159391"/>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491674" y="3245451"/>
            <a:ext cx="140055" cy="362196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99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Manage multiple nodes</a:t>
            </a:r>
            <a:endParaRPr lang="en-US" dirty="0"/>
          </a:p>
        </p:txBody>
      </p:sp>
      <p:sp>
        <p:nvSpPr>
          <p:cNvPr id="3" name="Subtitle 2"/>
          <p:cNvSpPr>
            <a:spLocks noGrp="1"/>
          </p:cNvSpPr>
          <p:nvPr>
            <p:ph type="subTitle" idx="1"/>
          </p:nvPr>
        </p:nvSpPr>
        <p:spPr/>
        <p:txBody>
          <a:bodyPr/>
          <a:lstStyle/>
          <a:p>
            <a:r>
              <a:rPr lang="en-US" dirty="0"/>
              <a:t>Our site has just got super busy </a:t>
            </a:r>
            <a:r>
              <a:rPr lang="en-US" dirty="0" smtClean="0"/>
              <a:t>so we now need to manage multiple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823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099368"/>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172.31.29.218</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172.31.29.219</a:t>
            </a:r>
          </a:p>
        </p:txBody>
      </p:sp>
      <p:sp>
        <p:nvSpPr>
          <p:cNvPr id="3" name="Title 2"/>
          <p:cNvSpPr>
            <a:spLocks noGrp="1"/>
          </p:cNvSpPr>
          <p:nvPr>
            <p:ph type="title"/>
          </p:nvPr>
        </p:nvSpPr>
        <p:spPr/>
        <p:txBody>
          <a:bodyPr/>
          <a:lstStyle/>
          <a:p>
            <a:r>
              <a:rPr lang="en-US" smtClean="0"/>
              <a:t>Heuston, we have a problem!</a:t>
            </a:r>
            <a:endParaRPr lang="en-US" dirty="0"/>
          </a:p>
        </p:txBody>
      </p:sp>
      <p:sp>
        <p:nvSpPr>
          <p:cNvPr id="4" name="Text Placeholder 3"/>
          <p:cNvSpPr>
            <a:spLocks noGrp="1"/>
          </p:cNvSpPr>
          <p:nvPr>
            <p:ph type="body" sz="quarter" idx="11"/>
          </p:nvPr>
        </p:nvSpPr>
        <p:spPr/>
        <p:txBody>
          <a:bodyPr/>
          <a:lstStyle/>
          <a:p>
            <a:r>
              <a:rPr lang="en-US" sz="2800" dirty="0">
                <a:latin typeface="Courier New"/>
                <a:cs typeface="Courier New"/>
              </a:rPr>
              <a:t>$ </a:t>
            </a:r>
            <a:r>
              <a:rPr lang="en-US" sz="2800" dirty="0" smtClean="0">
                <a:latin typeface="Courier New"/>
                <a:cs typeface="Courier New"/>
              </a:rPr>
              <a:t>knife search node "</a:t>
            </a:r>
            <a:r>
              <a:rPr lang="en-US" sz="2800" dirty="0" err="1" smtClean="0">
                <a:latin typeface="Courier New"/>
                <a:cs typeface="Courier New"/>
              </a:rPr>
              <a:t>recipes:apache</a:t>
            </a:r>
            <a:r>
              <a:rPr lang="en-US" sz="2800" dirty="0" smtClean="0">
                <a:latin typeface="Courier New"/>
                <a:cs typeface="Courier New"/>
              </a:rPr>
              <a:t>\:\:default" –a </a:t>
            </a:r>
            <a:r>
              <a:rPr lang="en-US" sz="2800" dirty="0" err="1" smtClean="0">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8" name="Text Placeholder 9"/>
          <p:cNvSpPr txBox="1">
            <a:spLocks/>
          </p:cNvSpPr>
          <p:nvPr/>
        </p:nvSpPr>
        <p:spPr>
          <a:xfrm>
            <a:off x="677333" y="6986808"/>
            <a:ext cx="14898624" cy="1294192"/>
          </a:xfrm>
          <a:prstGeom prst="rect">
            <a:avLst/>
          </a:prstGeom>
        </p:spPr>
        <p:txBody>
          <a:bodyPr vert="horz" lIns="91440" tIns="45720" rIns="91440" bIns="45720" rtlCol="0" anchor="ctr"/>
          <a:lstStyle>
            <a:defPPr>
              <a:defRPr lang="en-US"/>
            </a:defPPr>
            <a:lvl1pPr marL="0" algn="ctr" defTabSz="1219120" rtl="0" eaLnBrk="1" latinLnBrk="0" hangingPunct="1">
              <a:defRPr sz="1600" kern="1200">
                <a:solidFill>
                  <a:schemeClr val="tx1">
                    <a:tint val="75000"/>
                  </a:schemeClr>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marL="285750" indent="-285750" algn="l">
              <a:buFont typeface="Arial"/>
              <a:buChar char="•"/>
            </a:pPr>
            <a:r>
              <a:rPr lang="en-US" sz="3600" dirty="0" smtClean="0">
                <a:solidFill>
                  <a:schemeClr val="tx1">
                    <a:lumMod val="50000"/>
                  </a:schemeClr>
                </a:solidFill>
              </a:rPr>
              <a:t>These IP Addresses are not accessible </a:t>
            </a:r>
            <a:r>
              <a:rPr lang="en-US" sz="3600" dirty="0">
                <a:solidFill>
                  <a:schemeClr val="tx1">
                    <a:lumMod val="50000"/>
                  </a:schemeClr>
                </a:solidFill>
              </a:rPr>
              <a:t>from the outside </a:t>
            </a:r>
            <a:r>
              <a:rPr lang="en-US" sz="3600" dirty="0" smtClean="0">
                <a:solidFill>
                  <a:schemeClr val="tx1">
                    <a:lumMod val="50000"/>
                  </a:schemeClr>
                </a:solidFill>
              </a:rPr>
              <a:t>network</a:t>
            </a:r>
            <a:endParaRPr lang="en-US" sz="3600" dirty="0">
              <a:solidFill>
                <a:schemeClr val="tx1">
                  <a:lumMod val="50000"/>
                </a:schemeClr>
              </a:solidFill>
            </a:endParaRPr>
          </a:p>
        </p:txBody>
      </p:sp>
    </p:spTree>
    <p:extLst>
      <p:ext uri="{BB962C8B-B14F-4D97-AF65-F5344CB8AC3E}">
        <p14:creationId xmlns:p14="http://schemas.microsoft.com/office/powerpoint/2010/main" val="3012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a:xfrm>
            <a:off x="3013752" y="3506118"/>
            <a:ext cx="11959485" cy="3346421"/>
          </a:xfrm>
        </p:spPr>
        <p:txBody>
          <a:bodyPr/>
          <a:lstStyle/>
          <a:p>
            <a:r>
              <a:rPr lang="en-US" dirty="0"/>
              <a:t>W</a:t>
            </a:r>
            <a:r>
              <a:rPr lang="en-US" dirty="0" smtClean="0"/>
              <a:t>e can't use the </a:t>
            </a:r>
            <a:r>
              <a:rPr lang="en-US" dirty="0" err="1" smtClean="0">
                <a:latin typeface="Courier New"/>
                <a:cs typeface="Courier New"/>
              </a:rPr>
              <a:t>ipaddress</a:t>
            </a:r>
            <a:r>
              <a:rPr lang="en-US" dirty="0" smtClean="0"/>
              <a:t> attribute within our recipes – they're on the private (internal) network &amp; we need external access</a:t>
            </a:r>
          </a:p>
          <a:p>
            <a:endParaRPr lang="en-US" dirty="0" smtClean="0"/>
          </a:p>
          <a:p>
            <a:r>
              <a:rPr lang="en-US" dirty="0"/>
              <a:t>In a previous section we looked at the node object</a:t>
            </a:r>
          </a:p>
          <a:p>
            <a:endParaRPr lang="en-US" dirty="0"/>
          </a:p>
          <a:p>
            <a:r>
              <a:rPr lang="en-US" dirty="0"/>
              <a:t>Nodes in EC2 have some specific </a:t>
            </a:r>
            <a:r>
              <a:rPr lang="en-US" dirty="0" smtClean="0"/>
              <a:t>networking attributes in their </a:t>
            </a:r>
            <a:r>
              <a:rPr lang="en-US" dirty="0"/>
              <a:t>node </a:t>
            </a:r>
            <a:r>
              <a:rPr lang="en-US" dirty="0" smtClean="0"/>
              <a:t>object – some private &amp; some public</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286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281890071"/>
              </p:ext>
            </p:extLst>
          </p:nvPr>
        </p:nvGraphicFramePr>
        <p:xfrm>
          <a:off x="880535" y="1178772"/>
          <a:ext cx="14494932" cy="679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EC2 and the Node Object</a:t>
            </a:r>
          </a:p>
        </p:txBody>
      </p:sp>
      <p:sp>
        <p:nvSpPr>
          <p:cNvPr id="11" name="Oval 10"/>
          <p:cNvSpPr/>
          <p:nvPr/>
        </p:nvSpPr>
        <p:spPr bwMode="auto">
          <a:xfrm>
            <a:off x="7776310" y="1170043"/>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Oval 12"/>
          <p:cNvSpPr/>
          <p:nvPr/>
        </p:nvSpPr>
        <p:spPr bwMode="auto">
          <a:xfrm>
            <a:off x="7280034" y="2158690"/>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26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local_hostname</a:t>
            </a:r>
            <a:r>
              <a:rPr lang="en-US" dirty="0">
                <a:latin typeface="Courier New" panose="02070309020205020404" pitchFamily="49" charset="0"/>
                <a:cs typeface="Courier New" panose="02070309020205020404" pitchFamily="49" charset="0"/>
              </a:rPr>
              <a:t>:  ip-172-31-29-218.ec2.internal</a:t>
            </a:r>
          </a:p>
          <a:p>
            <a:r>
              <a:rPr lang="en-US" dirty="0">
                <a:latin typeface="Courier New" panose="02070309020205020404" pitchFamily="49" charset="0"/>
                <a:cs typeface="Courier New" panose="02070309020205020404" pitchFamily="49" charset="0"/>
              </a:rPr>
              <a:t>    local_ipv4:      172.31.29.218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172.31.29.218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ec2-54-88-185-159.compute-1.amazonaws.com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54.88.185.159</a:t>
            </a:r>
          </a:p>
          <a:p>
            <a:r>
              <a:rPr lang="en-US" dirty="0">
                <a:latin typeface="Courier New" panose="02070309020205020404" pitchFamily="49" charset="0"/>
                <a:cs typeface="Courier New" panose="02070309020205020404" pitchFamily="49" charset="0"/>
              </a:rPr>
              <a:t>    public_ipv4:     54.88.185.159</a:t>
            </a:r>
          </a:p>
        </p:txBody>
      </p:sp>
      <p:sp>
        <p:nvSpPr>
          <p:cNvPr id="3" name="Title 2"/>
          <p:cNvSpPr>
            <a:spLocks noGrp="1"/>
          </p:cNvSpPr>
          <p:nvPr>
            <p:ph type="title"/>
          </p:nvPr>
        </p:nvSpPr>
        <p:spPr/>
        <p:txBody>
          <a:bodyPr>
            <a:normAutofit/>
          </a:bodyPr>
          <a:lstStyle/>
          <a:p>
            <a:r>
              <a:rPr lang="en-US" dirty="0"/>
              <a:t>Individual Node's EC2 information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3274575"/>
            <a:ext cx="14431939" cy="32940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3543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NL" dirty="0">
                <a:latin typeface="Courier New" panose="02070309020205020404" pitchFamily="49" charset="0"/>
                <a:cs typeface="Courier New" panose="02070309020205020404" pitchFamily="49" charset="0"/>
              </a:rPr>
              <a:t>node1:</a:t>
            </a:r>
          </a:p>
          <a:p>
            <a:r>
              <a:rPr lang="nl-NL" dirty="0">
                <a:latin typeface="Courier New" panose="02070309020205020404" pitchFamily="49" charset="0"/>
                <a:cs typeface="Courier New" panose="02070309020205020404" pitchFamily="49" charset="0"/>
              </a:rPr>
              <a:t>  cloud.public_ipv4: 54.88.185.159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Individual Node's </a:t>
            </a:r>
            <a:r>
              <a:rPr lang="en-US" dirty="0"/>
              <a:t>Public </a:t>
            </a:r>
            <a:r>
              <a:rPr lang="en-US" dirty="0" smtClean="0"/>
              <a:t>IP Address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cloud.public_ipv4</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66395"/>
            <a:ext cx="14431939" cy="69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9738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6328068"/>
          </a:xfrm>
        </p:spPr>
        <p:txBody>
          <a:bodyPr/>
          <a:lstStyle/>
          <a:p>
            <a:r>
              <a:rPr lang="en-US" sz="1600" dirty="0">
                <a:latin typeface="Courier New"/>
                <a:cs typeface="Courier New"/>
              </a:rPr>
              <a:t>2 items found</a:t>
            </a:r>
          </a:p>
          <a:p>
            <a:endParaRPr lang="en-US" sz="1600" dirty="0">
              <a:latin typeface="Courier New"/>
              <a:cs typeface="Courier New"/>
            </a:endParaRPr>
          </a:p>
          <a:p>
            <a:r>
              <a:rPr lang="en-US" sz="1600" dirty="0">
                <a:latin typeface="Courier New"/>
                <a:cs typeface="Courier New"/>
              </a:rPr>
              <a:t>node1:</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ip-172-31-29-218.ec2.internal</a:t>
            </a:r>
          </a:p>
          <a:p>
            <a:r>
              <a:rPr lang="en-US" sz="1600" dirty="0">
                <a:latin typeface="Courier New"/>
                <a:cs typeface="Courier New"/>
              </a:rPr>
              <a:t>    local_ipv4:      172.31.29.218</a:t>
            </a:r>
          </a:p>
          <a:p>
            <a:r>
              <a:rPr lang="en-US" sz="1600" dirty="0">
                <a:latin typeface="Courier New"/>
                <a:cs typeface="Courier New"/>
              </a:rPr>
              <a:t>    </a:t>
            </a:r>
            <a:r>
              <a:rPr lang="en-US" sz="1600" dirty="0" err="1">
                <a:latin typeface="Courier New"/>
                <a:cs typeface="Courier New"/>
              </a:rPr>
              <a:t>private_ips</a:t>
            </a:r>
            <a:r>
              <a:rPr lang="en-US" sz="1600" dirty="0">
                <a:latin typeface="Courier New"/>
                <a:cs typeface="Courier New"/>
              </a:rPr>
              <a:t>:     172.31.29.218</a:t>
            </a:r>
          </a:p>
          <a:p>
            <a:r>
              <a:rPr lang="en-US" sz="1600" dirty="0">
                <a:latin typeface="Courier New"/>
                <a:cs typeface="Courier New"/>
              </a:rPr>
              <a:t>    provider:        ec2</a:t>
            </a:r>
          </a:p>
          <a:p>
            <a:r>
              <a:rPr lang="en-US" sz="1600" dirty="0">
                <a:latin typeface="Courier New"/>
                <a:cs typeface="Courier New"/>
              </a:rPr>
              <a:t>    </a:t>
            </a:r>
            <a:r>
              <a:rPr lang="en-US" sz="1600" dirty="0" err="1">
                <a:latin typeface="Courier New"/>
                <a:cs typeface="Courier New"/>
              </a:rPr>
              <a:t>public_hostname</a:t>
            </a:r>
            <a:r>
              <a:rPr lang="en-US" sz="1600" dirty="0">
                <a:latin typeface="Courier New"/>
                <a:cs typeface="Courier New"/>
              </a:rPr>
              <a:t>: ec2-54-88-185-159.compute-1.amazonaws.com</a:t>
            </a:r>
          </a:p>
          <a:p>
            <a:r>
              <a:rPr lang="en-US" sz="1600" dirty="0">
                <a:latin typeface="Courier New"/>
                <a:cs typeface="Courier New"/>
              </a:rPr>
              <a:t>    </a:t>
            </a:r>
            <a:r>
              <a:rPr lang="en-US" sz="1600" dirty="0" err="1">
                <a:latin typeface="Courier New"/>
                <a:cs typeface="Courier New"/>
              </a:rPr>
              <a:t>public_ips</a:t>
            </a:r>
            <a:r>
              <a:rPr lang="en-US" sz="1600" dirty="0">
                <a:latin typeface="Courier New"/>
                <a:cs typeface="Courier New"/>
              </a:rPr>
              <a:t>:      54.88.185.159</a:t>
            </a:r>
          </a:p>
          <a:p>
            <a:r>
              <a:rPr lang="en-US" sz="1600" dirty="0">
                <a:latin typeface="Courier New"/>
                <a:cs typeface="Courier New"/>
              </a:rPr>
              <a:t>    public_ipv4:     54.88.185.159</a:t>
            </a:r>
          </a:p>
          <a:p>
            <a:endParaRPr lang="en-US" sz="1600" dirty="0">
              <a:latin typeface="Courier New"/>
              <a:cs typeface="Courier New"/>
            </a:endParaRPr>
          </a:p>
          <a:p>
            <a:r>
              <a:rPr lang="en-US" sz="1600" dirty="0">
                <a:latin typeface="Courier New"/>
                <a:cs typeface="Courier New"/>
              </a:rPr>
              <a:t>node2:</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ip-172-31-29-219.ec2.internal</a:t>
            </a:r>
          </a:p>
          <a:p>
            <a:r>
              <a:rPr lang="en-US" sz="1600" dirty="0">
                <a:latin typeface="Courier New"/>
                <a:cs typeface="Courier New"/>
              </a:rPr>
              <a:t>    local_ipv4:      </a:t>
            </a:r>
            <a:r>
              <a:rPr lang="en-US" sz="1600" dirty="0" smtClean="0">
                <a:latin typeface="Courier New"/>
                <a:cs typeface="Courier New"/>
              </a:rPr>
              <a:t>172.31.29.219</a:t>
            </a:r>
          </a:p>
          <a:p>
            <a:r>
              <a:rPr lang="en-US" sz="1600" dirty="0" smtClean="0">
                <a:latin typeface="Courier New"/>
                <a:cs typeface="Courier New"/>
              </a:rPr>
              <a:t>...</a:t>
            </a:r>
            <a:endParaRPr lang="en-US" sz="1600" dirty="0">
              <a:latin typeface="Courier New"/>
              <a:cs typeface="Courier New"/>
            </a:endParaRPr>
          </a:p>
        </p:txBody>
      </p:sp>
      <p:sp>
        <p:nvSpPr>
          <p:cNvPr id="3" name="Title 2"/>
          <p:cNvSpPr>
            <a:spLocks noGrp="1"/>
          </p:cNvSpPr>
          <p:nvPr>
            <p:ph type="title"/>
          </p:nvPr>
        </p:nvSpPr>
        <p:spPr/>
        <p:txBody>
          <a:bodyPr/>
          <a:lstStyle/>
          <a:p>
            <a:r>
              <a:rPr lang="en-US" dirty="0" smtClean="0"/>
              <a:t>View </a:t>
            </a:r>
            <a:r>
              <a:rPr lang="en-US" dirty="0"/>
              <a:t>EC2 information for all 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507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cloud.public_ipv4: 54.88.185.159</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cloud.public_ipv4: 54.84.233.7</a:t>
            </a:r>
          </a:p>
        </p:txBody>
      </p:sp>
      <p:sp>
        <p:nvSpPr>
          <p:cNvPr id="3" name="Title 2"/>
          <p:cNvSpPr>
            <a:spLocks noGrp="1"/>
          </p:cNvSpPr>
          <p:nvPr>
            <p:ph type="title"/>
          </p:nvPr>
        </p:nvSpPr>
        <p:spPr/>
        <p:txBody>
          <a:bodyPr/>
          <a:lstStyle/>
          <a:p>
            <a:r>
              <a:rPr lang="en-US" dirty="0" smtClean="0"/>
              <a:t>View Public IP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cloud.public_ipv4</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48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6" name="Text Placeholder 4"/>
          <p:cNvSpPr txBox="1">
            <a:spLocks/>
          </p:cNvSpPr>
          <p:nvPr/>
        </p:nvSpPr>
        <p:spPr>
          <a:xfrm>
            <a:off x="517418" y="6800887"/>
            <a:ext cx="15616578"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2800" dirty="0">
                <a:latin typeface="Courier New"/>
                <a:cs typeface="Courier New"/>
              </a:rPr>
              <a:t>knife search node "</a:t>
            </a:r>
            <a:r>
              <a:rPr lang="en-US" sz="2800" dirty="0" err="1">
                <a:latin typeface="Courier New"/>
                <a:cs typeface="Courier New"/>
              </a:rPr>
              <a:t>recipes:apache</a:t>
            </a:r>
            <a:r>
              <a:rPr lang="en-US" sz="2800" dirty="0">
                <a:latin typeface="Courier New"/>
                <a:cs typeface="Courier New"/>
              </a:rPr>
              <a:t>\:\:default" -a </a:t>
            </a:r>
            <a:r>
              <a:rPr lang="en-US" sz="2800" b="1" dirty="0">
                <a:latin typeface="Courier New"/>
                <a:cs typeface="Courier New"/>
              </a:rPr>
              <a:t>cloud.public_ipv4</a:t>
            </a:r>
            <a:endParaRPr lang="en-US" sz="2800" dirty="0">
              <a:latin typeface="Courier New"/>
              <a:cs typeface="Courier New"/>
            </a:endParaRPr>
          </a:p>
        </p:txBody>
      </p:sp>
      <p:cxnSp>
        <p:nvCxnSpPr>
          <p:cNvPr id="7" name="Straight Arrow Connector 6"/>
          <p:cNvCxnSpPr/>
          <p:nvPr/>
        </p:nvCxnSpPr>
        <p:spPr>
          <a:xfrm flipH="1" flipV="1">
            <a:off x="4997776" y="3751083"/>
            <a:ext cx="655477" cy="3159391"/>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491674" y="3245451"/>
            <a:ext cx="140055" cy="362196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86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Lab: </a:t>
            </a:r>
            <a:r>
              <a:rPr lang="en-US" dirty="0"/>
              <a:t>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2000" dirty="0" smtClean="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smtClean="0">
                <a:solidFill>
                  <a:srgbClr val="800000"/>
                </a:solidFill>
                <a:latin typeface="Courier"/>
                <a:cs typeface="Courier"/>
              </a:rPr>
              <a:t>'</a:t>
            </a:r>
            <a:endParaRPr lang="en-US" sz="2000" dirty="0">
              <a:latin typeface="Courier"/>
              <a:cs typeface="Courier"/>
            </a:endParaRPr>
          </a:p>
          <a:p>
            <a:endParaRPr lang="en-US" sz="1200" dirty="0" smtClean="0">
              <a:latin typeface="Courier"/>
              <a:cs typeface="Courier"/>
            </a:endParaRPr>
          </a:p>
          <a:p>
            <a:r>
              <a:rPr lang="en-US" sz="2000" dirty="0">
                <a:latin typeface="Courier"/>
                <a:cs typeface="Courier"/>
              </a:rPr>
              <a:t>webservers = search</a:t>
            </a:r>
            <a:r>
              <a:rPr lang="en-US" sz="2000" dirty="0" smtClean="0">
                <a:latin typeface="Courier"/>
                <a:cs typeface="Courier"/>
              </a:rPr>
              <a:t>(</a:t>
            </a:r>
            <a:r>
              <a:rPr lang="en-US" sz="2000" dirty="0">
                <a:solidFill>
                  <a:srgbClr val="800000"/>
                </a:solidFill>
                <a:latin typeface="Courier"/>
                <a:cs typeface="Courier"/>
              </a:rPr>
              <a:t>'</a:t>
            </a:r>
            <a:r>
              <a:rPr lang="en-US" sz="2000" dirty="0" smtClean="0">
                <a:solidFill>
                  <a:srgbClr val="800000"/>
                </a:solidFill>
                <a:latin typeface="Courier"/>
                <a:cs typeface="Courier"/>
              </a:rPr>
              <a:t>node</a:t>
            </a:r>
            <a:r>
              <a:rPr lang="en-US" sz="2000" dirty="0">
                <a:solidFill>
                  <a:srgbClr val="800000"/>
                </a:solidFill>
                <a:latin typeface="Courier"/>
                <a:cs typeface="Courier"/>
              </a:rPr>
              <a:t>'</a:t>
            </a:r>
            <a:r>
              <a:rPr lang="en-US" sz="2000" dirty="0" smtClean="0">
                <a:latin typeface="Courier"/>
                <a:cs typeface="Courier"/>
              </a:rPr>
              <a:t>, </a:t>
            </a:r>
            <a:r>
              <a:rPr lang="en-US" sz="2000" dirty="0" smtClean="0">
                <a:solidFill>
                  <a:srgbClr val="800000"/>
                </a:solidFill>
                <a:latin typeface="Courier"/>
                <a:cs typeface="Courier"/>
              </a:rPr>
              <a:t>'</a:t>
            </a:r>
            <a:r>
              <a:rPr lang="en-US" sz="2000" dirty="0" err="1" smtClean="0">
                <a:solidFill>
                  <a:srgbClr val="800000"/>
                </a:solidFill>
                <a:latin typeface="Courier"/>
                <a:cs typeface="Courier"/>
              </a:rPr>
              <a:t>recipes:apache</a:t>
            </a:r>
            <a:r>
              <a:rPr lang="en-US" sz="2000" dirty="0">
                <a:solidFill>
                  <a:srgbClr val="800000"/>
                </a:solidFill>
                <a:latin typeface="Courier"/>
                <a:cs typeface="Courier"/>
              </a:rPr>
              <a:t>\:\:</a:t>
            </a:r>
            <a:r>
              <a:rPr lang="en-US" sz="2000" dirty="0" smtClean="0">
                <a:solidFill>
                  <a:srgbClr val="800000"/>
                </a:solidFill>
                <a:latin typeface="Courier"/>
                <a:cs typeface="Courier"/>
              </a:rPr>
              <a:t>default'</a:t>
            </a:r>
            <a:r>
              <a:rPr lang="en-US" sz="2000" dirty="0" smtClean="0">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smtClean="0">
                <a:latin typeface="Courier"/>
                <a:cs typeface="Courier"/>
              </a:rPr>
              <a:t>  </a:t>
            </a:r>
            <a:r>
              <a:rPr lang="en-US" sz="2000" dirty="0">
                <a:latin typeface="Courier"/>
                <a:cs typeface="Courier"/>
              </a:rPr>
              <a:t>source '</a:t>
            </a:r>
            <a:r>
              <a:rPr lang="en-US" sz="2000" dirty="0" err="1">
                <a:latin typeface="Courier"/>
                <a:cs typeface="Courier"/>
              </a:rPr>
              <a:t>haproxy.cfg.erb</a:t>
            </a:r>
            <a:r>
              <a:rPr lang="en-US" sz="2000" dirty="0">
                <a:latin typeface="Courier"/>
                <a:cs typeface="Courier"/>
              </a:rPr>
              <a:t>'</a:t>
            </a:r>
          </a:p>
          <a:p>
            <a:r>
              <a:rPr lang="en-US" sz="2000" dirty="0" smtClean="0">
                <a:latin typeface="Courier"/>
                <a:cs typeface="Courier"/>
              </a:rPr>
              <a:t>  </a:t>
            </a:r>
            <a:r>
              <a:rPr lang="en-US" sz="2000" dirty="0">
                <a:latin typeface="Courier"/>
                <a:cs typeface="Courier"/>
              </a:rPr>
              <a:t>variables(</a:t>
            </a:r>
          </a:p>
          <a:p>
            <a:r>
              <a:rPr lang="en-US" sz="2000" dirty="0" smtClean="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r>
              <a:rPr lang="en-US" sz="2000" dirty="0" smtClean="0">
                <a:latin typeface="Courier"/>
                <a:cs typeface="Courier"/>
              </a:rPr>
              <a:t>'</a:t>
            </a:r>
          </a:p>
          <a:p>
            <a:r>
              <a:rPr lang="en-US" sz="2000" dirty="0" smtClean="0">
                <a:latin typeface="Courier"/>
                <a:cs typeface="Courier"/>
              </a:rPr>
              <a:t>end</a:t>
            </a:r>
          </a:p>
          <a:p>
            <a:endParaRPr lang="en-US" sz="1200" dirty="0" smtClean="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2526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Lab: </a:t>
            </a:r>
            <a:r>
              <a:rPr lang="en-US" dirty="0"/>
              <a:t>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2000" dirty="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webservers = search(</a:t>
            </a:r>
            <a:r>
              <a:rPr lang="en-US" sz="2000" dirty="0">
                <a:solidFill>
                  <a:srgbClr val="800000"/>
                </a:solidFill>
                <a:latin typeface="Courier"/>
                <a:cs typeface="Courier"/>
              </a:rPr>
              <a:t>'node'</a:t>
            </a:r>
            <a:r>
              <a:rPr lang="en-US" sz="2000" dirty="0">
                <a:latin typeface="Courier"/>
                <a:cs typeface="Courier"/>
              </a:rPr>
              <a:t>, </a:t>
            </a:r>
            <a:r>
              <a:rPr lang="en-US" sz="2000" dirty="0">
                <a:solidFill>
                  <a:srgbClr val="800000"/>
                </a:solidFill>
                <a:latin typeface="Courier"/>
                <a:cs typeface="Courier"/>
              </a:rPr>
              <a:t>'</a:t>
            </a:r>
            <a:r>
              <a:rPr lang="en-US" sz="2000" dirty="0" err="1">
                <a:solidFill>
                  <a:srgbClr val="800000"/>
                </a:solidFill>
                <a:latin typeface="Courier"/>
                <a:cs typeface="Courier"/>
              </a:rPr>
              <a:t>recipes:apache</a:t>
            </a:r>
            <a:r>
              <a:rPr lang="en-US" sz="2000" dirty="0">
                <a:solidFill>
                  <a:srgbClr val="800000"/>
                </a:solidFill>
                <a:latin typeface="Courier"/>
                <a:cs typeface="Courier"/>
              </a:rPr>
              <a:t>\:\:default'</a:t>
            </a:r>
            <a:r>
              <a:rPr lang="en-US" sz="2000" dirty="0">
                <a:latin typeface="Courier"/>
                <a:cs typeface="Courier"/>
              </a:rPr>
              <a:t>)</a:t>
            </a: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a:latin typeface="Courier"/>
                <a:cs typeface="Courier"/>
              </a:rPr>
              <a:t>  source '</a:t>
            </a:r>
            <a:r>
              <a:rPr lang="en-US" sz="2000" dirty="0" err="1">
                <a:latin typeface="Courier"/>
                <a:cs typeface="Courier"/>
              </a:rPr>
              <a:t>haproxy.cfg.erb</a:t>
            </a:r>
            <a:r>
              <a:rPr lang="en-US" sz="2000" dirty="0">
                <a:latin typeface="Courier"/>
                <a:cs typeface="Courier"/>
              </a:rPr>
              <a:t>'</a:t>
            </a:r>
          </a:p>
          <a:p>
            <a:r>
              <a:rPr lang="en-US" sz="2000" dirty="0">
                <a:latin typeface="Courier"/>
                <a:cs typeface="Courier"/>
              </a:rPr>
              <a:t>  variables(</a:t>
            </a:r>
          </a:p>
          <a:p>
            <a:r>
              <a:rPr lang="en-US" sz="2000" dirty="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p>
          <a:p>
            <a:r>
              <a:rPr lang="en-US" sz="2000" dirty="0">
                <a:latin typeface="Courier"/>
                <a:cs typeface="Courier"/>
              </a:rPr>
              <a:t>end</a:t>
            </a:r>
          </a:p>
          <a:p>
            <a:endParaRPr lang="en-US" sz="1200" dirty="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39</a:t>
            </a:fld>
            <a:endParaRPr lang="en-US" dirty="0"/>
          </a:p>
        </p:txBody>
      </p:sp>
      <p:sp>
        <p:nvSpPr>
          <p:cNvPr id="7" name="Text Placeholder 9"/>
          <p:cNvSpPr>
            <a:spLocks noGrp="1"/>
          </p:cNvSpPr>
          <p:nvPr>
            <p:ph type="body" sz="quarter" idx="13"/>
          </p:nvPr>
        </p:nvSpPr>
        <p:spPr>
          <a:xfrm>
            <a:off x="1135042" y="3048623"/>
            <a:ext cx="14404273" cy="626533"/>
          </a:xfrm>
        </p:spPr>
        <p:txBody>
          <a:bodyPr/>
          <a:lstStyle/>
          <a:p>
            <a:endParaRPr lang="en-US" dirty="0"/>
          </a:p>
        </p:txBody>
      </p:sp>
      <p:sp>
        <p:nvSpPr>
          <p:cNvPr id="8" name="TextBox 7"/>
          <p:cNvSpPr txBox="1"/>
          <p:nvPr/>
        </p:nvSpPr>
        <p:spPr bwMode="white">
          <a:xfrm>
            <a:off x="9040080" y="4662937"/>
            <a:ext cx="6091292" cy="2095142"/>
          </a:xfrm>
          <a:prstGeom prst="rect">
            <a:avLst/>
          </a:prstGeom>
        </p:spPr>
        <p:txBody>
          <a:bodyPr vert="horz" wrap="square" lIns="91440" tIns="91440" rIns="91440" bIns="91440" rtlCol="0">
            <a:normAutofit/>
          </a:bodyPr>
          <a:lstStyle/>
          <a:p>
            <a:r>
              <a:rPr lang="en-US" sz="3600" dirty="0" smtClean="0">
                <a:solidFill>
                  <a:schemeClr val="accent1"/>
                </a:solidFill>
              </a:rPr>
              <a:t>Invoke a search in the recipe and save the results in the variable 'webservers'</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&lt;h2&gt;</a:t>
            </a:r>
            <a:r>
              <a:rPr lang="en-US" sz="2200" dirty="0" err="1">
                <a:latin typeface="Courier New" panose="02070309020205020404" pitchFamily="49" charset="0"/>
                <a:cs typeface="Courier New" panose="02070309020205020404" pitchFamily="49" charset="0"/>
              </a:rPr>
              <a:t>ipaddress</a:t>
            </a:r>
            <a:r>
              <a:rPr lang="en-US" sz="2200" dirty="0">
                <a:latin typeface="Courier New" panose="02070309020205020404" pitchFamily="49" charset="0"/>
                <a:cs typeface="Courier New" panose="02070309020205020404" pitchFamily="49" charset="0"/>
              </a:rPr>
              <a:t>: 172.31.29.219&lt;/h2&gt;</a:t>
            </a:r>
          </a:p>
          <a:p>
            <a:r>
              <a:rPr lang="en-US" sz="2200" dirty="0">
                <a:latin typeface="Courier New" panose="02070309020205020404" pitchFamily="49" charset="0"/>
                <a:cs typeface="Courier New" panose="02070309020205020404" pitchFamily="49" charset="0"/>
              </a:rPr>
              <a:t>54.84.233.7     +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smtClean="0"/>
              <a:t>Lab: Lets bootstrap a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Lab: </a:t>
            </a:r>
            <a:r>
              <a:rPr lang="en-US" dirty="0"/>
              <a:t>Edit </a:t>
            </a:r>
            <a:r>
              <a:rPr lang="en-US" dirty="0" err="1" smtClean="0"/>
              <a:t>haproxy</a:t>
            </a:r>
            <a:r>
              <a:rPr lang="en-US" dirty="0" smtClean="0"/>
              <a:t> cookbook's default recipe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40</a:t>
            </a:fld>
            <a:endParaRPr lang="en-US" dirty="0"/>
          </a:p>
        </p:txBody>
      </p:sp>
      <p:sp>
        <p:nvSpPr>
          <p:cNvPr id="7" name="Text Placeholder 11"/>
          <p:cNvSpPr>
            <a:spLocks noGrp="1"/>
          </p:cNvSpPr>
          <p:nvPr>
            <p:ph type="body" sz="quarter" idx="13"/>
          </p:nvPr>
        </p:nvSpPr>
        <p:spPr>
          <a:xfrm>
            <a:off x="1135042" y="4629873"/>
            <a:ext cx="14404273" cy="1545098"/>
          </a:xfrm>
        </p:spPr>
        <p:txBody>
          <a:bodyPr/>
          <a:lstStyle/>
          <a:p>
            <a:endParaRPr lang="en-US" dirty="0"/>
          </a:p>
        </p:txBody>
      </p:sp>
      <p:sp>
        <p:nvSpPr>
          <p:cNvPr id="8" name="TextBox 7"/>
          <p:cNvSpPr txBox="1"/>
          <p:nvPr/>
        </p:nvSpPr>
        <p:spPr bwMode="white">
          <a:xfrm>
            <a:off x="8825156" y="6633200"/>
            <a:ext cx="6371103" cy="1355304"/>
          </a:xfrm>
          <a:prstGeom prst="rect">
            <a:avLst/>
          </a:prstGeom>
        </p:spPr>
        <p:txBody>
          <a:bodyPr vert="horz" wrap="square" lIns="91440" tIns="91440" rIns="91440" bIns="91440" rtlCol="0">
            <a:normAutofit/>
          </a:bodyPr>
          <a:lstStyle/>
          <a:p>
            <a:r>
              <a:rPr lang="en-US" sz="3600" dirty="0">
                <a:solidFill>
                  <a:schemeClr val="accent1"/>
                </a:solidFill>
              </a:rPr>
              <a:t>Pass the variable 'webservers' into the template</a:t>
            </a:r>
          </a:p>
        </p:txBody>
      </p:sp>
      <p:sp>
        <p:nvSpPr>
          <p:cNvPr id="10" name="Content Placeholder 2"/>
          <p:cNvSpPr>
            <a:spLocks noGrp="1"/>
          </p:cNvSpPr>
          <p:nvPr>
            <p:ph sz="quarter" idx="10"/>
          </p:nvPr>
        </p:nvSpPr>
        <p:spPr>
          <a:xfrm>
            <a:off x="1121104" y="1996519"/>
            <a:ext cx="14423693" cy="6170557"/>
          </a:xfrm>
        </p:spPr>
        <p:txBody>
          <a:bodyPr>
            <a:noAutofit/>
          </a:bodyPr>
          <a:lstStyle/>
          <a:p>
            <a:r>
              <a:rPr lang="en-US" sz="2000" dirty="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webservers = search(</a:t>
            </a:r>
            <a:r>
              <a:rPr lang="en-US" sz="2000" dirty="0">
                <a:solidFill>
                  <a:srgbClr val="800000"/>
                </a:solidFill>
                <a:latin typeface="Courier"/>
                <a:cs typeface="Courier"/>
              </a:rPr>
              <a:t>'node'</a:t>
            </a:r>
            <a:r>
              <a:rPr lang="en-US" sz="2000" dirty="0">
                <a:latin typeface="Courier"/>
                <a:cs typeface="Courier"/>
              </a:rPr>
              <a:t>, </a:t>
            </a:r>
            <a:r>
              <a:rPr lang="en-US" sz="2000" dirty="0">
                <a:solidFill>
                  <a:srgbClr val="800000"/>
                </a:solidFill>
                <a:latin typeface="Courier"/>
                <a:cs typeface="Courier"/>
              </a:rPr>
              <a:t>'</a:t>
            </a:r>
            <a:r>
              <a:rPr lang="en-US" sz="2000" dirty="0" err="1">
                <a:solidFill>
                  <a:srgbClr val="800000"/>
                </a:solidFill>
                <a:latin typeface="Courier"/>
                <a:cs typeface="Courier"/>
              </a:rPr>
              <a:t>recipes:apache</a:t>
            </a:r>
            <a:r>
              <a:rPr lang="en-US" sz="2000" dirty="0">
                <a:solidFill>
                  <a:srgbClr val="800000"/>
                </a:solidFill>
                <a:latin typeface="Courier"/>
                <a:cs typeface="Courier"/>
              </a:rPr>
              <a:t>\:\:default'</a:t>
            </a:r>
            <a:r>
              <a:rPr lang="en-US" sz="2000" dirty="0">
                <a:latin typeface="Courier"/>
                <a:cs typeface="Courier"/>
              </a:rPr>
              <a:t>)</a:t>
            </a: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a:latin typeface="Courier"/>
                <a:cs typeface="Courier"/>
              </a:rPr>
              <a:t>  source '</a:t>
            </a:r>
            <a:r>
              <a:rPr lang="en-US" sz="2000" dirty="0" err="1">
                <a:latin typeface="Courier"/>
                <a:cs typeface="Courier"/>
              </a:rPr>
              <a:t>haproxy.cfg.erb</a:t>
            </a:r>
            <a:r>
              <a:rPr lang="en-US" sz="2000" dirty="0">
                <a:latin typeface="Courier"/>
                <a:cs typeface="Courier"/>
              </a:rPr>
              <a:t>'</a:t>
            </a:r>
          </a:p>
          <a:p>
            <a:r>
              <a:rPr lang="en-US" sz="2000" dirty="0">
                <a:latin typeface="Courier"/>
                <a:cs typeface="Courier"/>
              </a:rPr>
              <a:t>  variables(</a:t>
            </a:r>
          </a:p>
          <a:p>
            <a:r>
              <a:rPr lang="en-US" sz="2000" dirty="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p>
          <a:p>
            <a:r>
              <a:rPr lang="en-US" sz="2000" dirty="0">
                <a:latin typeface="Courier"/>
                <a:cs typeface="Courier"/>
              </a:rPr>
              <a:t>end</a:t>
            </a:r>
          </a:p>
          <a:p>
            <a:endParaRPr lang="en-US" sz="1200" dirty="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smtClean="0">
                <a:latin typeface="Courier New"/>
                <a:cs typeface="Courier New"/>
              </a:rPr>
              <a:t>   </a:t>
            </a:r>
            <a:r>
              <a:rPr lang="en-US" sz="1900" strike="sngStrike" dirty="0" smtClean="0">
                <a:latin typeface="Courier New"/>
                <a:cs typeface="Courier New"/>
              </a:rPr>
              <a:t> server app &lt;</a:t>
            </a:r>
            <a:r>
              <a:rPr lang="en-US" sz="1900" strike="sngStrike" dirty="0">
                <a:latin typeface="Courier New"/>
                <a:cs typeface="Courier New"/>
              </a:rPr>
              <a:t>&lt;IP ADDRESS&gt;&gt;:80 weight 1 </a:t>
            </a:r>
            <a:r>
              <a:rPr lang="en-US" sz="1900" strike="sngStrike" dirty="0" err="1">
                <a:latin typeface="Courier New"/>
                <a:cs typeface="Courier New"/>
              </a:rPr>
              <a:t>maxconn</a:t>
            </a:r>
            <a:r>
              <a:rPr lang="en-US" sz="1900" strike="sngStrike" dirty="0">
                <a:latin typeface="Courier New"/>
                <a:cs typeface="Courier New"/>
              </a:rPr>
              <a:t> 100 check</a:t>
            </a: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smtClean="0">
                <a:latin typeface="Courier New"/>
                <a:cs typeface="Courier New"/>
              </a:rPr>
              <a:t>cookbooks/</a:t>
            </a:r>
            <a:r>
              <a:rPr lang="en-US" sz="3200" dirty="0" err="1" smtClean="0">
                <a:latin typeface="Courier New"/>
                <a:cs typeface="Courier New"/>
              </a:rPr>
              <a:t>haproxy</a:t>
            </a:r>
            <a:r>
              <a:rPr lang="en-US" sz="3200" dirty="0" smtClean="0">
                <a:latin typeface="Courier New"/>
                <a:cs typeface="Courier New"/>
              </a:rPr>
              <a:t>/templates/default/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6458387"/>
            <a:ext cx="14404273" cy="1140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
        <p:nvSpPr>
          <p:cNvPr id="9" name="Text Placeholder 11"/>
          <p:cNvSpPr>
            <a:spLocks noGrp="1"/>
          </p:cNvSpPr>
          <p:nvPr>
            <p:ph type="body" sz="quarter" idx="12"/>
          </p:nvPr>
        </p:nvSpPr>
        <p:spPr>
          <a:xfrm>
            <a:off x="1124446" y="6006300"/>
            <a:ext cx="14404273" cy="429921"/>
          </a:xfrm>
        </p:spPr>
        <p:txBody>
          <a:bodyPr/>
          <a:lstStyle/>
          <a:p>
            <a:endParaRPr lang="en-US" dirty="0"/>
          </a:p>
        </p:txBody>
      </p:sp>
      <p:sp>
        <p:nvSpPr>
          <p:cNvPr id="10" name="TextBox 9"/>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Remove line in template with hardcoded IP placeholder</a:t>
            </a:r>
            <a:endParaRPr lang="en-US" sz="3600" dirty="0">
              <a:solidFill>
                <a:schemeClr val="accent1"/>
              </a:solidFill>
            </a:endParaRPr>
          </a:p>
        </p:txBody>
      </p:sp>
    </p:spTree>
    <p:extLst>
      <p:ext uri="{BB962C8B-B14F-4D97-AF65-F5344CB8AC3E}">
        <p14:creationId xmlns:p14="http://schemas.microsoft.com/office/powerpoint/2010/main" val="2050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smtClean="0">
                <a:latin typeface="Courier New"/>
                <a:cs typeface="Courier New"/>
              </a:rPr>
              <a:t>cookbooks/</a:t>
            </a:r>
            <a:r>
              <a:rPr lang="en-US" sz="3200" dirty="0" err="1" smtClean="0">
                <a:latin typeface="Courier New"/>
                <a:cs typeface="Courier New"/>
              </a:rPr>
              <a:t>haproxy</a:t>
            </a:r>
            <a:r>
              <a:rPr lang="en-US" sz="3200" dirty="0" smtClean="0">
                <a:latin typeface="Courier New"/>
                <a:cs typeface="Courier New"/>
              </a:rPr>
              <a:t>/templates/default/</a:t>
            </a:r>
            <a:r>
              <a:rPr lang="en-US" sz="3200" dirty="0" err="1" smtClean="0">
                <a:latin typeface="Courier New"/>
                <a:cs typeface="Courier New"/>
              </a:rPr>
              <a:t>haproxy.cfg.erb</a:t>
            </a:r>
            <a:endParaRPr lang="en-US" sz="3200" dirty="0">
              <a:latin typeface="Courier New"/>
              <a:cs typeface="Courier New"/>
            </a:endParaRPr>
          </a:p>
        </p:txBody>
      </p:sp>
      <p:sp>
        <p:nvSpPr>
          <p:cNvPr id="13" name="Text Placeholder 12"/>
          <p:cNvSpPr>
            <a:spLocks noGrp="1"/>
          </p:cNvSpPr>
          <p:nvPr>
            <p:ph type="body" sz="quarter" idx="13"/>
          </p:nvPr>
        </p:nvSpPr>
        <p:spPr>
          <a:xfrm>
            <a:off x="1135042" y="6049356"/>
            <a:ext cx="14404273" cy="120556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
        <p:nvSpPr>
          <p:cNvPr id="11" name="TextBox 10"/>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Iterate over the 'webservers</a:t>
            </a:r>
            <a:r>
              <a:rPr lang="en-US" sz="3600" dirty="0">
                <a:solidFill>
                  <a:schemeClr val="accent1"/>
                </a:solidFill>
              </a:rPr>
              <a:t>' </a:t>
            </a:r>
            <a:r>
              <a:rPr lang="en-US" sz="3600" dirty="0" smtClean="0">
                <a:solidFill>
                  <a:schemeClr val="accent1"/>
                </a:solidFill>
              </a:rPr>
              <a:t>and add a line for each</a:t>
            </a:r>
            <a:endParaRPr lang="en-US" sz="3600" dirty="0">
              <a:solidFill>
                <a:schemeClr val="accent1"/>
              </a:solidFill>
            </a:endParaRPr>
          </a:p>
        </p:txBody>
      </p:sp>
    </p:spTree>
    <p:extLst>
      <p:ext uri="{BB962C8B-B14F-4D97-AF65-F5344CB8AC3E}">
        <p14:creationId xmlns:p14="http://schemas.microsoft.com/office/powerpoint/2010/main" val="1874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939794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41250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72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462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'https://api.opscode.com:443/organizations/ORGNAME'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17709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           0.1.0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422769"/>
            <a:ext cx="14431939" cy="128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09232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ü"/>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a:t>Our site has just got super busy with multiple web </a:t>
            </a:r>
            <a:r>
              <a:rPr lang="en-US" dirty="0" smtClean="0"/>
              <a:t>servers </a:t>
            </a:r>
            <a:r>
              <a:rPr lang="en-US" dirty="0"/>
              <a:t>– so we now need a load balancer.</a:t>
            </a:r>
          </a:p>
        </p:txBody>
      </p:sp>
    </p:spTree>
    <p:extLst>
      <p:ext uri="{BB962C8B-B14F-4D97-AF65-F5344CB8AC3E}">
        <p14:creationId xmlns:p14="http://schemas.microsoft.com/office/powerpoint/2010/main" val="3400196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54.84.233.7     +    &lt;h2&gt;</a:t>
            </a:r>
            <a:r>
              <a:rPr lang="en-US" sz="2200" dirty="0" err="1" smtClean="0">
                <a:latin typeface="Courier New" panose="02070309020205020404" pitchFamily="49" charset="0"/>
                <a:cs typeface="Courier New" panose="02070309020205020404" pitchFamily="49" charset="0"/>
              </a:rPr>
              <a:t>ipaddress</a:t>
            </a:r>
            <a:r>
              <a:rPr lang="en-US" sz="2200" dirty="0" smtClean="0">
                <a:latin typeface="Courier New" panose="02070309020205020404" pitchFamily="49" charset="0"/>
                <a:cs typeface="Courier New" panose="02070309020205020404" pitchFamily="49" charset="0"/>
              </a:rPr>
              <a:t>: 172.31.29.219&lt;/h2&gt;</a:t>
            </a:r>
          </a:p>
          <a:p>
            <a:r>
              <a:rPr lang="en-US" sz="2200" dirty="0" smtClean="0">
                <a:latin typeface="Courier New" panose="02070309020205020404" pitchFamily="49" charset="0"/>
                <a:cs typeface="Courier New" panose="02070309020205020404" pitchFamily="49" charset="0"/>
              </a:rPr>
              <a:t>54.84.233.7     </a:t>
            </a:r>
            <a:r>
              <a:rPr lang="en-US" sz="2200" dirty="0">
                <a:latin typeface="Courier New" panose="02070309020205020404" pitchFamily="49" charset="0"/>
                <a:cs typeface="Courier New" panose="02070309020205020404" pitchFamily="49" charset="0"/>
              </a:rPr>
              <a:t>+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smtClean="0"/>
              <a:t>Lab: </a:t>
            </a:r>
            <a:r>
              <a:rPr lang="en-US" dirty="0"/>
              <a:t>Lets bootstrap a new node</a:t>
            </a:r>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a:t>
            </a:r>
            <a:r>
              <a:rPr lang="en-US" sz="2400" dirty="0" smtClean="0">
                <a:latin typeface="Courier New" panose="02070309020205020404" pitchFamily="49" charset="0"/>
                <a:cs typeface="Courier New" panose="02070309020205020404" pitchFamily="49" charset="0"/>
              </a:rPr>
              <a:t>FQDN -</a:t>
            </a:r>
            <a:r>
              <a:rPr lang="en-US" sz="2400" dirty="0">
                <a:latin typeface="Courier New" panose="02070309020205020404" pitchFamily="49" charset="0"/>
                <a:cs typeface="Courier New" panose="02070309020205020404" pitchFamily="49" charset="0"/>
              </a:rPr>
              <a:t>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
        <p:nvSpPr>
          <p:cNvPr id="9" name="Rectangle 8"/>
          <p:cNvSpPr/>
          <p:nvPr/>
        </p:nvSpPr>
        <p:spPr bwMode="auto">
          <a:xfrm>
            <a:off x="9404830" y="1198333"/>
            <a:ext cx="5442467"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54.88.169.195     -    server  app3 127.0.0.1:5003 check</a:t>
            </a:r>
          </a:p>
          <a:p>
            <a:r>
              <a:rPr lang="en-US" sz="2000" dirty="0" smtClean="0">
                <a:latin typeface="Courier New" panose="02070309020205020404" pitchFamily="49" charset="0"/>
                <a:cs typeface="Courier New" panose="02070309020205020404" pitchFamily="49" charset="0"/>
              </a:rPr>
              <a:t>54.88.169.195     -    server  app4 127.0.0.1:5004 check</a:t>
            </a:r>
          </a:p>
          <a:p>
            <a:r>
              <a:rPr lang="en-US" sz="2000" dirty="0" smtClean="0">
                <a:latin typeface="Courier New" panose="02070309020205020404" pitchFamily="49" charset="0"/>
                <a:cs typeface="Courier New" panose="02070309020205020404" pitchFamily="49" charset="0"/>
              </a:rPr>
              <a:t>54.88.169.195     -</a:t>
            </a:r>
          </a:p>
          <a:p>
            <a:r>
              <a:rPr lang="en-US" sz="2000" dirty="0" smtClean="0">
                <a:latin typeface="Courier New" panose="02070309020205020404" pitchFamily="49" charset="0"/>
                <a:cs typeface="Courier New" panose="02070309020205020404" pitchFamily="49" charset="0"/>
              </a:rPr>
              <a:t>54.88.169.195     </a:t>
            </a:r>
            <a:r>
              <a:rPr lang="en-US" sz="2000" dirty="0">
                <a:latin typeface="Courier New" panose="02070309020205020404" pitchFamily="49" charset="0"/>
                <a:cs typeface="Courier New" panose="02070309020205020404" pitchFamily="49" charset="0"/>
              </a:rPr>
              <a:t>+    server app0 54.88.185.159:80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server app1 54.84.233.7:80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a:t>
            </a:r>
          </a:p>
          <a:p>
            <a:r>
              <a:rPr lang="en-US" sz="2000" dirty="0">
                <a:latin typeface="Courier New" panose="02070309020205020404" pitchFamily="49" charset="0"/>
                <a:cs typeface="Courier New" panose="02070309020205020404" pitchFamily="49" charset="0"/>
              </a:rPr>
              <a:t>54.88.169.195     - 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a:t>
            </a:r>
          </a:p>
          <a:p>
            <a:r>
              <a:rPr lang="en-US" sz="2000" dirty="0">
                <a:latin typeface="Courier New" panose="02070309020205020404" pitchFamily="49" charset="0"/>
                <a:cs typeface="Courier New" panose="02070309020205020404" pitchFamily="49" charset="0"/>
              </a:rPr>
              <a:t>54.88.169.195     - enable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a:t>
            </a:r>
          </a:p>
          <a:p>
            <a:r>
              <a:rPr lang="en-US" sz="2000" dirty="0">
                <a:latin typeface="Courier New" panose="02070309020205020404" pitchFamily="49" charset="0"/>
                <a:cs typeface="Courier New" panose="02070309020205020404" pitchFamily="49" charset="0"/>
              </a:rPr>
              <a:t>54.88.169.195 Running handlers:</a:t>
            </a:r>
          </a:p>
          <a:p>
            <a:r>
              <a:rPr lang="en-US" sz="2000" dirty="0">
                <a:latin typeface="Courier New" panose="02070309020205020404" pitchFamily="49" charset="0"/>
                <a:cs typeface="Courier New" panose="02070309020205020404" pitchFamily="49" charset="0"/>
              </a:rPr>
              <a:t>54.88.169.195 Running handlers complete</a:t>
            </a:r>
          </a:p>
          <a:p>
            <a:r>
              <a:rPr lang="en-US" sz="2000" dirty="0">
                <a:latin typeface="Courier New" panose="02070309020205020404" pitchFamily="49" charset="0"/>
                <a:cs typeface="Courier New" panose="02070309020205020404" pitchFamily="49" charset="0"/>
              </a:rPr>
              <a:t>54.88.169.195 Chef Client finished, 4/4 resources updated in 11.370356638 seconds</a:t>
            </a:r>
          </a:p>
        </p:txBody>
      </p:sp>
      <p:sp>
        <p:nvSpPr>
          <p:cNvPr id="3" name="Title 2"/>
          <p:cNvSpPr>
            <a:spLocks noGrp="1"/>
          </p:cNvSpPr>
          <p:nvPr>
            <p:ph type="title"/>
          </p:nvPr>
        </p:nvSpPr>
        <p:spPr/>
        <p:txBody>
          <a:bodyPr/>
          <a:lstStyle/>
          <a:p>
            <a:r>
              <a:rPr lang="en-US" dirty="0" smtClean="0"/>
              <a:t>Lab: Bootstrap a Load Balancer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PWD --</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node3 </a:t>
            </a:r>
            <a:r>
              <a:rPr lang="en-US" sz="2400" dirty="0">
                <a:latin typeface="Courier New" panose="02070309020205020404" pitchFamily="49" charset="0"/>
                <a:cs typeface="Courier New" panose="02070309020205020404" pitchFamily="49" charset="0"/>
              </a:rPr>
              <a:t>–r 'recipe</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haproxy</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
        <p:nvSpPr>
          <p:cNvPr id="9" name="Rectangle 8"/>
          <p:cNvSpPr/>
          <p:nvPr/>
        </p:nvSpPr>
        <p:spPr bwMode="auto">
          <a:xfrm>
            <a:off x="9404830" y="1198333"/>
            <a:ext cx="5442467"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83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node3</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ip-172-31-29-217.ec2.internal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54.88.169.195</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
        <p:nvSpPr>
          <p:cNvPr id="9" name="Rectangle 8"/>
          <p:cNvSpPr/>
          <p:nvPr/>
        </p:nvSpPr>
        <p:spPr bwMode="auto">
          <a:xfrm>
            <a:off x="1122159" y="3831220"/>
            <a:ext cx="14431939" cy="12683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48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pic>
        <p:nvPicPr>
          <p:cNvPr id="10" name="Picture 9"/>
          <p:cNvPicPr>
            <a:picLocks noChangeAspect="1"/>
          </p:cNvPicPr>
          <p:nvPr/>
        </p:nvPicPr>
        <p:blipFill>
          <a:blip r:embed="rId5"/>
          <a:stretch>
            <a:fillRect/>
          </a:stretch>
        </p:blipFill>
        <p:spPr>
          <a:xfrm>
            <a:off x="4915965" y="310497"/>
            <a:ext cx="6240280" cy="3718955"/>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2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19960" y="289881"/>
            <a:ext cx="6249311" cy="3724337"/>
          </a:xfrm>
          <a:prstGeom prst="rect">
            <a:avLst/>
          </a:prstGeom>
          <a:ln w="25400">
            <a:solidFill>
              <a:schemeClr val="tx1"/>
            </a:solidFill>
          </a:ln>
        </p:spPr>
      </p:pic>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cxnSp>
        <p:nvCxnSpPr>
          <p:cNvPr id="8" name="Straight Arrow Connector 7"/>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58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a:bodyPr>
          <a:lstStyle/>
          <a:p>
            <a:r>
              <a:rPr lang="en-US" dirty="0" smtClean="0"/>
              <a:t>How might Search work in the context of a webserver &amp; database?</a:t>
            </a:r>
          </a:p>
          <a:p>
            <a:endParaRPr lang="en-US" dirty="0"/>
          </a:p>
          <a:p>
            <a:r>
              <a:rPr lang="en-US" dirty="0" smtClean="0"/>
              <a:t>Where else might you use dynamic content in </a:t>
            </a:r>
            <a:r>
              <a:rPr lang="en-US" smtClean="0"/>
              <a:t>files?</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Search</a:t>
            </a:r>
          </a:p>
          <a:p>
            <a:pPr marL="571500" indent="-571500">
              <a:buFont typeface="Arial"/>
              <a:buChar char="•"/>
            </a:pPr>
            <a:r>
              <a:rPr lang="en-US" dirty="0" smtClean="0"/>
              <a:t>Passing variables into templates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the Webservers</a:t>
            </a:r>
            <a:endParaRPr lang="en-US" dirty="0"/>
          </a:p>
        </p:txBody>
      </p:sp>
      <p:sp>
        <p:nvSpPr>
          <p:cNvPr id="3" name="Subtitle 2"/>
          <p:cNvSpPr>
            <a:spLocks noGrp="1"/>
          </p:cNvSpPr>
          <p:nvPr>
            <p:ph type="subTitle" idx="1"/>
          </p:nvPr>
        </p:nvSpPr>
        <p:spPr/>
        <p:txBody>
          <a:bodyPr/>
          <a:lstStyle/>
          <a:p>
            <a:r>
              <a:rPr lang="en-US" dirty="0" smtClean="0"/>
              <a:t>To test these web servers we need to find their FQDN or public IP Address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489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urier New"/>
                <a:cs typeface="Courier New"/>
              </a:rPr>
              <a:t>node1</a:t>
            </a:r>
          </a:p>
          <a:p>
            <a:r>
              <a:rPr lang="en-US" dirty="0" smtClean="0">
                <a:latin typeface="Courier New"/>
                <a:cs typeface="Courier New"/>
              </a:rPr>
              <a:t>node2</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List all our nodes</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a:t>
            </a:r>
            <a:r>
              <a:rPr lang="en-US" dirty="0" smtClean="0">
                <a:latin typeface="Courier New" panose="02070309020205020404" pitchFamily="49" charset="0"/>
                <a:cs typeface="Courier New" panose="02070309020205020404" pitchFamily="49" charset="0"/>
              </a:rPr>
              <a:t>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43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159434" y="2523281"/>
            <a:ext cx="2615878" cy="2453833"/>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Content Placeholder 1"/>
          <p:cNvSpPr>
            <a:spLocks noGrp="1"/>
          </p:cNvSpPr>
          <p:nvPr>
            <p:ph sz="quarter" idx="10"/>
          </p:nvPr>
        </p:nvSpPr>
        <p:spPr>
          <a:xfrm>
            <a:off x="1121104" y="2315962"/>
            <a:ext cx="6911726" cy="5849089"/>
          </a:xfrm>
        </p:spPr>
        <p:txBody>
          <a:bodyPr/>
          <a:lstStyle/>
          <a:p>
            <a:r>
              <a:rPr lang="en-US" sz="1600" dirty="0">
                <a:latin typeface="Courier New" panose="02070309020205020404" pitchFamily="49" charset="0"/>
                <a:cs typeface="Courier New" panose="02070309020205020404" pitchFamily="49" charset="0"/>
              </a:rPr>
              <a:t>Node Name:   node2</a:t>
            </a:r>
          </a:p>
          <a:p>
            <a:r>
              <a:rPr lang="en-US" sz="1600" dirty="0">
                <a:latin typeface="Courier New" panose="02070309020205020404" pitchFamily="49" charset="0"/>
                <a:cs typeface="Courier New" panose="02070309020205020404" pitchFamily="49" charset="0"/>
              </a:rPr>
              <a:t>Environment: _default</a:t>
            </a:r>
          </a:p>
          <a:p>
            <a:r>
              <a:rPr lang="en-US" sz="1600" dirty="0">
                <a:latin typeface="Courier New"/>
                <a:cs typeface="Courier New"/>
              </a:rPr>
              <a:t>FQDN:        ip-172-31-29-218.ec2.internal</a:t>
            </a:r>
          </a:p>
          <a:p>
            <a:r>
              <a:rPr lang="en-US" sz="1600" dirty="0">
                <a:latin typeface="Courier New"/>
                <a:cs typeface="Courier New"/>
              </a:rPr>
              <a:t>IP:          54.88.185.159</a:t>
            </a:r>
          </a:p>
          <a:p>
            <a:r>
              <a:rPr lang="en-US" sz="1600" dirty="0" smtClean="0">
                <a:latin typeface="Courier New" panose="02070309020205020404" pitchFamily="49" charset="0"/>
                <a:cs typeface="Courier New" panose="02070309020205020404" pitchFamily="49" charset="0"/>
              </a:rPr>
              <a:t>Run </a:t>
            </a:r>
            <a:r>
              <a:rPr lang="en-US" sz="1600" dirty="0">
                <a:latin typeface="Courier New" panose="02070309020205020404" pitchFamily="49" charset="0"/>
                <a:cs typeface="Courier New" panose="02070309020205020404" pitchFamily="49" charset="0"/>
              </a:rPr>
              <a:t>List:    recipe[apache]</a:t>
            </a:r>
          </a:p>
          <a:p>
            <a:r>
              <a:rPr lang="en-US" sz="1600" dirty="0">
                <a:latin typeface="Courier New" panose="02070309020205020404" pitchFamily="49" charset="0"/>
                <a:cs typeface="Courier New" panose="02070309020205020404" pitchFamily="49" charset="0"/>
              </a:rPr>
              <a:t>Roles:</a:t>
            </a:r>
          </a:p>
          <a:p>
            <a:r>
              <a:rPr lang="en-US" sz="1600" dirty="0">
                <a:latin typeface="Courier New" panose="02070309020205020404" pitchFamily="49" charset="0"/>
                <a:cs typeface="Courier New" panose="02070309020205020404" pitchFamily="49" charset="0"/>
              </a:rPr>
              <a:t>Recipes:     apache::default, apache::server</a:t>
            </a:r>
          </a:p>
          <a:p>
            <a:r>
              <a:rPr lang="en-US" sz="1600" dirty="0">
                <a:latin typeface="Courier New" panose="02070309020205020404" pitchFamily="49" charset="0"/>
                <a:cs typeface="Courier New" panose="02070309020205020404" pitchFamily="49" charset="0"/>
              </a:rPr>
              <a:t>Platform:    centos 6.7</a:t>
            </a:r>
          </a:p>
          <a:p>
            <a:r>
              <a:rPr lang="en-US" sz="16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Lab: </a:t>
            </a:r>
            <a:r>
              <a:rPr lang="en-US" dirty="0"/>
              <a:t>View More Information About </a:t>
            </a:r>
            <a:r>
              <a:rPr lang="en-US" dirty="0" smtClean="0"/>
              <a:t>Nodes</a:t>
            </a:r>
            <a:endParaRPr lang="en-US" dirty="0"/>
          </a:p>
        </p:txBody>
      </p:sp>
      <p:sp>
        <p:nvSpPr>
          <p:cNvPr id="4" name="Text Placeholder 3"/>
          <p:cNvSpPr>
            <a:spLocks noGrp="1"/>
          </p:cNvSpPr>
          <p:nvPr>
            <p:ph type="body" sz="quarter" idx="11"/>
          </p:nvPr>
        </p:nvSpPr>
        <p:spPr>
          <a:xfrm>
            <a:off x="1121103" y="1337149"/>
            <a:ext cx="6911167" cy="729785"/>
          </a:xfrm>
        </p:spPr>
        <p:txBody>
          <a:bodyPr/>
          <a:lstStyle/>
          <a:p>
            <a:r>
              <a:rPr lang="en-US" sz="2800" dirty="0" smtClean="0">
                <a:latin typeface="Courier New" panose="02070309020205020404" pitchFamily="49" charset="0"/>
                <a:cs typeface="Courier New" panose="02070309020205020404" pitchFamily="49" charset="0"/>
              </a:rPr>
              <a:t>$ knife node show node1</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10" name="Rectangle 9"/>
          <p:cNvSpPr/>
          <p:nvPr/>
        </p:nvSpPr>
        <p:spPr bwMode="auto">
          <a:xfrm>
            <a:off x="1165760" y="3342854"/>
            <a:ext cx="5336488" cy="36104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Content Placeholder 1"/>
          <p:cNvSpPr txBox="1">
            <a:spLocks/>
          </p:cNvSpPr>
          <p:nvPr/>
        </p:nvSpPr>
        <p:spPr bwMode="white">
          <a:xfrm>
            <a:off x="8563626" y="2315962"/>
            <a:ext cx="6911726" cy="5849089"/>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600" smtClean="0">
                <a:latin typeface="Courier New" panose="02070309020205020404" pitchFamily="49" charset="0"/>
                <a:cs typeface="Courier New" panose="02070309020205020404" pitchFamily="49" charset="0"/>
              </a:rPr>
              <a:t>Node Name:   node2</a:t>
            </a:r>
          </a:p>
          <a:p>
            <a:r>
              <a:rPr lang="en-US" sz="1600" smtClean="0">
                <a:latin typeface="Courier New" panose="02070309020205020404" pitchFamily="49" charset="0"/>
                <a:cs typeface="Courier New" panose="02070309020205020404" pitchFamily="49" charset="0"/>
              </a:rPr>
              <a:t>Environment: _default</a:t>
            </a:r>
          </a:p>
          <a:p>
            <a:r>
              <a:rPr lang="en-US" sz="1600" smtClean="0">
                <a:latin typeface="Courier New" panose="02070309020205020404" pitchFamily="49" charset="0"/>
                <a:cs typeface="Courier New" panose="02070309020205020404" pitchFamily="49" charset="0"/>
              </a:rPr>
              <a:t>FQDN:        ip-172-31-29-219.ec2.internal</a:t>
            </a:r>
          </a:p>
          <a:p>
            <a:r>
              <a:rPr lang="en-US" sz="1600" smtClean="0">
                <a:latin typeface="Courier New" panose="02070309020205020404" pitchFamily="49" charset="0"/>
                <a:cs typeface="Courier New" panose="02070309020205020404" pitchFamily="49" charset="0"/>
              </a:rPr>
              <a:t>IP:          54.84.233.7</a:t>
            </a:r>
          </a:p>
          <a:p>
            <a:r>
              <a:rPr lang="en-US" sz="1600" smtClean="0">
                <a:latin typeface="Courier New" panose="02070309020205020404" pitchFamily="49" charset="0"/>
                <a:cs typeface="Courier New" panose="02070309020205020404" pitchFamily="49" charset="0"/>
              </a:rPr>
              <a:t>Run List:    recipe[apache]</a:t>
            </a:r>
          </a:p>
          <a:p>
            <a:r>
              <a:rPr lang="en-US" sz="1600" smtClean="0">
                <a:latin typeface="Courier New" panose="02070309020205020404" pitchFamily="49" charset="0"/>
                <a:cs typeface="Courier New" panose="02070309020205020404" pitchFamily="49" charset="0"/>
              </a:rPr>
              <a:t>Roles:</a:t>
            </a:r>
          </a:p>
          <a:p>
            <a:r>
              <a:rPr lang="en-US" sz="1600" smtClean="0">
                <a:latin typeface="Courier New" panose="02070309020205020404" pitchFamily="49" charset="0"/>
                <a:cs typeface="Courier New" panose="02070309020205020404" pitchFamily="49" charset="0"/>
              </a:rPr>
              <a:t>Recipes:     apache::default, apache::server</a:t>
            </a:r>
          </a:p>
          <a:p>
            <a:r>
              <a:rPr lang="en-US" sz="1600" smtClean="0">
                <a:latin typeface="Courier New" panose="02070309020205020404" pitchFamily="49" charset="0"/>
                <a:cs typeface="Courier New" panose="02070309020205020404" pitchFamily="49" charset="0"/>
              </a:rPr>
              <a:t>Platform:    centos 6.7</a:t>
            </a:r>
          </a:p>
          <a:p>
            <a:r>
              <a:rPr lang="en-US" sz="1600" smtClean="0">
                <a:latin typeface="Courier New" panose="02070309020205020404" pitchFamily="49" charset="0"/>
                <a:cs typeface="Courier New" panose="02070309020205020404" pitchFamily="49" charset="0"/>
              </a:rPr>
              <a:t>Tags:</a:t>
            </a:r>
            <a:endParaRPr lang="en-US" sz="1600" dirty="0">
              <a:latin typeface="Courier New" panose="02070309020205020404" pitchFamily="49" charset="0"/>
              <a:cs typeface="Courier New" panose="02070309020205020404" pitchFamily="49" charset="0"/>
            </a:endParaRPr>
          </a:p>
        </p:txBody>
      </p:sp>
      <p:sp>
        <p:nvSpPr>
          <p:cNvPr id="11" name="Text Placeholder 3"/>
          <p:cNvSpPr txBox="1">
            <a:spLocks/>
          </p:cNvSpPr>
          <p:nvPr/>
        </p:nvSpPr>
        <p:spPr bwMode="white">
          <a:xfrm>
            <a:off x="8563625" y="1337149"/>
            <a:ext cx="6911167"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smtClean="0">
                <a:latin typeface="Courier New" panose="02070309020205020404" pitchFamily="49" charset="0"/>
                <a:cs typeface="Courier New" panose="02070309020205020404" pitchFamily="49" charset="0"/>
              </a:rPr>
              <a:t>$ knife node show node2</a:t>
            </a:r>
            <a:endParaRPr lang="en-US" sz="2800" dirty="0">
              <a:latin typeface="Courier New" panose="02070309020205020404" pitchFamily="49" charset="0"/>
              <a:cs typeface="Courier New" panose="02070309020205020404" pitchFamily="49" charset="0"/>
            </a:endParaRPr>
          </a:p>
        </p:txBody>
      </p:sp>
      <p:sp>
        <p:nvSpPr>
          <p:cNvPr id="14" name="Rectangle 13"/>
          <p:cNvSpPr/>
          <p:nvPr/>
        </p:nvSpPr>
        <p:spPr bwMode="auto">
          <a:xfrm>
            <a:off x="8596708" y="3342854"/>
            <a:ext cx="5336488" cy="36104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4521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t>
            </a:r>
            <a:r>
              <a:rPr lang="en-US" dirty="0"/>
              <a:t>Testing our </a:t>
            </a:r>
            <a:r>
              <a:rPr lang="en-US" dirty="0" smtClean="0"/>
              <a:t>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9</a:t>
            </a:fld>
            <a:endParaRPr lang="en-US" dirty="0"/>
          </a:p>
        </p:txBody>
      </p:sp>
      <p:pic>
        <p:nvPicPr>
          <p:cNvPr id="10" name="Picture 9"/>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11005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24556</TotalTime>
  <Words>4456</Words>
  <Application>Microsoft Macintosh PowerPoint</Application>
  <PresentationFormat>Custom</PresentationFormat>
  <Paragraphs>753</Paragraphs>
  <Slides>56</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 Bold</vt:lpstr>
      <vt:lpstr>Courier</vt:lpstr>
      <vt:lpstr>Courier New</vt:lpstr>
      <vt:lpstr>Gill Sans MT</vt:lpstr>
      <vt:lpstr>Inconsolata</vt:lpstr>
      <vt:lpstr>Lucida Grande</vt:lpstr>
      <vt:lpstr>ＭＳ Ｐゴシック</vt:lpstr>
      <vt:lpstr>Wingdings</vt:lpstr>
      <vt:lpstr>Arial</vt:lpstr>
      <vt:lpstr>ChefDk3.2Template</vt:lpstr>
      <vt:lpstr>Templates, Variables &amp; Search</vt:lpstr>
      <vt:lpstr>Objectives</vt:lpstr>
      <vt:lpstr>Manage multiple nodes</vt:lpstr>
      <vt:lpstr>Lab: Lets bootstrap a new node</vt:lpstr>
      <vt:lpstr>Lab: Lets bootstrap a new node</vt:lpstr>
      <vt:lpstr>Test the Webservers</vt:lpstr>
      <vt:lpstr>Lab: List all our nodes</vt:lpstr>
      <vt:lpstr>Lab: View More Information About Nodes</vt:lpstr>
      <vt:lpstr>Lab: Testing our websites</vt:lpstr>
      <vt:lpstr>How do we see detail across all nodes?</vt:lpstr>
      <vt:lpstr>How do we see detail across all nodes?</vt:lpstr>
      <vt:lpstr>The Chef Server and Search</vt:lpstr>
      <vt:lpstr>What is search?</vt:lpstr>
      <vt:lpstr>Lab: View information for all nodes</vt:lpstr>
      <vt:lpstr>Lab: Narrow the search</vt:lpstr>
      <vt:lpstr>Back to our websites…</vt:lpstr>
      <vt:lpstr>Two webservers, one browser</vt:lpstr>
      <vt:lpstr>Load balancer</vt:lpstr>
      <vt:lpstr>Lab: Scaling up</vt:lpstr>
      <vt:lpstr>Lab: Generate HAProxy Cookbook </vt:lpstr>
      <vt:lpstr>Lab: Edit haproxy cookbook's default recipe</vt:lpstr>
      <vt:lpstr>Lab: Edit haproxy cookbook's default recipe</vt:lpstr>
      <vt:lpstr>Configure HAProxy</vt:lpstr>
      <vt:lpstr>Lab: Generate the Template</vt:lpstr>
      <vt:lpstr>Lab: Configuring haproxy.cfg.erb</vt:lpstr>
      <vt:lpstr>HAProxy Configuration should look like this</vt:lpstr>
      <vt:lpstr>HAProxy Configuration should look like this</vt:lpstr>
      <vt:lpstr>HAProxy Configuration should look like this</vt:lpstr>
      <vt:lpstr>HAProxy Configuration should look like this</vt:lpstr>
      <vt:lpstr>Heuston, we have a problem!</vt:lpstr>
      <vt:lpstr>Amazon EC2 Instances</vt:lpstr>
      <vt:lpstr>PowerPoint Presentation</vt:lpstr>
      <vt:lpstr>Individual Node's EC2 information </vt:lpstr>
      <vt:lpstr>Individual Node's Public IP Address</vt:lpstr>
      <vt:lpstr>View EC2 information for all nodes</vt:lpstr>
      <vt:lpstr>View Public IP for all nodes</vt:lpstr>
      <vt:lpstr>HAProxy Configuration should look like this</vt:lpstr>
      <vt:lpstr>Lab: Edit haproxy cookbook's default recipe</vt:lpstr>
      <vt:lpstr>Lab: Edit haproxy cookbook's default recipe</vt:lpstr>
      <vt:lpstr>Lab: Edit haproxy cookbook's default recipe</vt:lpstr>
      <vt:lpstr>Lab: Configuring haproxy.cfg.erb</vt:lpstr>
      <vt:lpstr>Lab: Configuring haproxy.cfg.erb</vt:lpstr>
      <vt:lpstr>Lab: Scaling up</vt:lpstr>
      <vt:lpstr>Lab: Upload the Cookbook</vt:lpstr>
      <vt:lpstr>Lab: Upload the Cookbook</vt:lpstr>
      <vt:lpstr>Lab: Upload the Cookbook</vt:lpstr>
      <vt:lpstr>Lab: Upload the Cookbook</vt:lpstr>
      <vt:lpstr>Lab: Verify the Cookbook Upload</vt:lpstr>
      <vt:lpstr>Lab: Scaling up</vt:lpstr>
      <vt:lpstr>Lab: Bootstrap a Load Balancer Node</vt:lpstr>
      <vt:lpstr>Lab: Validate the New Node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2383</cp:revision>
  <cp:lastPrinted>2016-04-03T13:43:13Z</cp:lastPrinted>
  <dcterms:created xsi:type="dcterms:W3CDTF">2012-09-13T17:36:07Z</dcterms:created>
  <dcterms:modified xsi:type="dcterms:W3CDTF">2016-04-08T16:48:25Z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